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0" r:id="rId1"/>
    <p:sldMasterId id="2147483736" r:id="rId2"/>
    <p:sldMasterId id="2147483820" r:id="rId3"/>
  </p:sldMasterIdLst>
  <p:sldIdLst>
    <p:sldId id="259" r:id="rId4"/>
    <p:sldId id="314" r:id="rId5"/>
    <p:sldId id="315" r:id="rId6"/>
    <p:sldId id="321" r:id="rId7"/>
    <p:sldId id="324" r:id="rId8"/>
    <p:sldId id="323" r:id="rId9"/>
    <p:sldId id="326" r:id="rId10"/>
    <p:sldId id="327" r:id="rId11"/>
    <p:sldId id="328" r:id="rId12"/>
    <p:sldId id="329" r:id="rId13"/>
    <p:sldId id="330" r:id="rId14"/>
    <p:sldId id="331" r:id="rId15"/>
    <p:sldId id="332" r:id="rId16"/>
    <p:sldId id="333" r:id="rId17"/>
    <p:sldId id="335" r:id="rId18"/>
    <p:sldId id="334" r:id="rId19"/>
    <p:sldId id="337" r:id="rId20"/>
    <p:sldId id="338" r:id="rId21"/>
    <p:sldId id="339" r:id="rId22"/>
    <p:sldId id="317" r:id="rId23"/>
    <p:sldId id="318" r:id="rId24"/>
    <p:sldId id="319" r:id="rId25"/>
    <p:sldId id="320" r:id="rId26"/>
    <p:sldId id="340" r:id="rId27"/>
    <p:sldId id="341" r:id="rId28"/>
    <p:sldId id="342" r:id="rId29"/>
    <p:sldId id="343" r:id="rId30"/>
    <p:sldId id="344" r:id="rId31"/>
    <p:sldId id="345" r:id="rId32"/>
    <p:sldId id="346" r:id="rId33"/>
    <p:sldId id="347" r:id="rId34"/>
    <p:sldId id="348" r:id="rId35"/>
    <p:sldId id="349" r:id="rId36"/>
    <p:sldId id="350" r:id="rId37"/>
    <p:sldId id="351" r:id="rId38"/>
    <p:sldId id="352" r:id="rId39"/>
    <p:sldId id="353" r:id="rId40"/>
    <p:sldId id="354" r:id="rId41"/>
    <p:sldId id="355" r:id="rId42"/>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7491EE9-9C39-4359-AFE3-C365902E82B1}">
          <p14:sldIdLst>
            <p14:sldId id="259"/>
            <p14:sldId id="314"/>
          </p14:sldIdLst>
        </p14:section>
        <p14:section name="HIỆP MỘT" id="{B2AF09F6-99A3-4524-B0C5-F4220D70E72B}">
          <p14:sldIdLst>
            <p14:sldId id="315"/>
            <p14:sldId id="321"/>
            <p14:sldId id="324"/>
            <p14:sldId id="323"/>
            <p14:sldId id="326"/>
            <p14:sldId id="327"/>
            <p14:sldId id="328"/>
            <p14:sldId id="329"/>
            <p14:sldId id="330"/>
            <p14:sldId id="331"/>
            <p14:sldId id="332"/>
            <p14:sldId id="333"/>
            <p14:sldId id="335"/>
            <p14:sldId id="334"/>
            <p14:sldId id="337"/>
            <p14:sldId id="338"/>
            <p14:sldId id="339"/>
          </p14:sldIdLst>
        </p14:section>
        <p14:section name="YÊU THƯƠNG" id="{141F7BC6-BE32-4CEA-87F9-591EAF476BEF}">
          <p14:sldIdLst>
            <p14:sldId id="317"/>
            <p14:sldId id="318"/>
          </p14:sldIdLst>
        </p14:section>
        <p14:section name="THAY ĐỔI" id="{2472AAB3-0A6F-4936-BE81-D32A5ADD8512}">
          <p14:sldIdLst>
            <p14:sldId id="319"/>
            <p14:sldId id="320"/>
            <p14:sldId id="340"/>
            <p14:sldId id="341"/>
            <p14:sldId id="342"/>
            <p14:sldId id="343"/>
            <p14:sldId id="344"/>
            <p14:sldId id="345"/>
            <p14:sldId id="346"/>
            <p14:sldId id="347"/>
            <p14:sldId id="348"/>
            <p14:sldId id="349"/>
            <p14:sldId id="350"/>
            <p14:sldId id="351"/>
            <p14:sldId id="352"/>
            <p14:sldId id="353"/>
            <p14:sldId id="354"/>
            <p14:sldId id="355"/>
          </p14:sldIdLst>
        </p14:section>
      </p14:sectionLst>
    </p:ext>
    <p:ext uri="{EFAFB233-063F-42B5-8137-9DF3F51BA10A}">
      <p15:sldGuideLst xmlns:p15="http://schemas.microsoft.com/office/powerpoint/2012/main">
        <p15:guide id="1" orient="horz" pos="2184"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FF"/>
    <a:srgbClr val="969600"/>
    <a:srgbClr val="74B230"/>
    <a:srgbClr val="CC9900"/>
    <a:srgbClr val="6D7000"/>
    <a:srgbClr val="FFFF99"/>
    <a:srgbClr val="FFFF00"/>
    <a:srgbClr val="DEA900"/>
    <a:srgbClr val="FF5DE4"/>
    <a:srgbClr val="F5A40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84" autoAdjust="0"/>
    <p:restoredTop sz="94660"/>
  </p:normalViewPr>
  <p:slideViewPr>
    <p:cSldViewPr snapToGrid="0">
      <p:cViewPr varScale="1">
        <p:scale>
          <a:sx n="111" d="100"/>
          <a:sy n="111" d="100"/>
        </p:scale>
        <p:origin x="606" y="102"/>
      </p:cViewPr>
      <p:guideLst>
        <p:guide orient="horz" pos="2184"/>
        <p:guide pos="3840"/>
      </p:guideLst>
    </p:cSldViewPr>
  </p:slideViewPr>
  <p:notesTextViewPr>
    <p:cViewPr>
      <p:scale>
        <a:sx n="3" d="2"/>
        <a:sy n="3" d="2"/>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tableStyles" Target="tableStyles.xml"/><Relationship Id="rId20" Type="http://schemas.openxmlformats.org/officeDocument/2006/relationships/slide" Target="slides/slide17.xml"/><Relationship Id="rId41" Type="http://schemas.openxmlformats.org/officeDocument/2006/relationships/slide" Target="slides/slide38.xml"/></Relationships>
</file>

<file path=ppt/diagrams/_rels/data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slide" Target="../slides/slide3.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17584B-5544-4B12-B6BA-762A5C043C3E}" type="doc">
      <dgm:prSet loTypeId="urn:microsoft.com/office/officeart/2005/8/layout/radial1" loCatId="cycle" qsTypeId="urn:microsoft.com/office/officeart/2005/8/quickstyle/3d1" qsCatId="3D" csTypeId="urn:microsoft.com/office/officeart/2005/8/colors/colorful4" csCatId="colorful" phldr="1"/>
      <dgm:spPr/>
      <dgm:t>
        <a:bodyPr/>
        <a:lstStyle/>
        <a:p>
          <a:endParaRPr lang="en-US"/>
        </a:p>
      </dgm:t>
    </dgm:pt>
    <dgm:pt modelId="{73F17937-42A3-48DB-8A64-DC8E6CB3A15A}">
      <dgm:prSet phldrT="[Text]"/>
      <dgm:spPr>
        <a:gradFill flip="none" rotWithShape="1">
          <a:gsLst>
            <a:gs pos="0">
              <a:schemeClr val="accent2">
                <a:lumMod val="0"/>
                <a:lumOff val="100000"/>
              </a:schemeClr>
            </a:gs>
            <a:gs pos="35000">
              <a:schemeClr val="accent2">
                <a:lumMod val="0"/>
                <a:lumOff val="100000"/>
              </a:schemeClr>
            </a:gs>
            <a:gs pos="100000">
              <a:srgbClr val="F5A408"/>
            </a:gs>
          </a:gsLst>
          <a:path path="circle">
            <a:fillToRect l="50000" t="-80000" r="50000" b="180000"/>
          </a:path>
          <a:tileRect/>
        </a:gradFill>
      </dgm:spPr>
      <dgm:t>
        <a:bodyPr/>
        <a:lstStyle/>
        <a:p>
          <a:r>
            <a:rPr lang="en-US" dirty="0"/>
            <a:t> </a:t>
          </a:r>
        </a:p>
      </dgm:t>
      <dgm:extLst>
        <a:ext uri="{E40237B7-FDA0-4F09-8148-C483321AD2D9}">
          <dgm14:cNvPr xmlns:dgm14="http://schemas.microsoft.com/office/drawing/2010/diagram" id="0" name="">
            <a:hlinkClick xmlns:r="http://schemas.openxmlformats.org/officeDocument/2006/relationships" r:id="rId1" action="ppaction://hlinksldjump"/>
          </dgm14:cNvPr>
        </a:ext>
      </dgm:extLst>
    </dgm:pt>
    <dgm:pt modelId="{4D361604-44FD-4942-95A8-D77128C05E97}" type="parTrans" cxnId="{15988BB5-3465-4410-8F28-4840F1A58331}">
      <dgm:prSet/>
      <dgm:spPr/>
      <dgm:t>
        <a:bodyPr/>
        <a:lstStyle/>
        <a:p>
          <a:endParaRPr lang="en-US"/>
        </a:p>
      </dgm:t>
    </dgm:pt>
    <dgm:pt modelId="{9FD7BDCD-506F-49D4-B450-6ACFA7061BEB}" type="sibTrans" cxnId="{15988BB5-3465-4410-8F28-4840F1A58331}">
      <dgm:prSet/>
      <dgm:spPr/>
      <dgm:t>
        <a:bodyPr/>
        <a:lstStyle/>
        <a:p>
          <a:endParaRPr lang="en-US"/>
        </a:p>
      </dgm:t>
    </dgm:pt>
    <dgm:pt modelId="{2CB52C72-7E95-4009-8212-A1E5A9D1539D}">
      <dgm:prSet phldrT="[Text]"/>
      <dgm:spPr>
        <a:gradFill flip="none" rotWithShape="1">
          <a:gsLst>
            <a:gs pos="0">
              <a:schemeClr val="accent2">
                <a:lumMod val="0"/>
                <a:lumOff val="100000"/>
              </a:schemeClr>
            </a:gs>
            <a:gs pos="35000">
              <a:schemeClr val="accent2">
                <a:lumMod val="0"/>
                <a:lumOff val="100000"/>
              </a:schemeClr>
            </a:gs>
            <a:gs pos="100000">
              <a:srgbClr val="F5A408"/>
            </a:gs>
          </a:gsLst>
          <a:path path="circle">
            <a:fillToRect l="50000" t="-80000" r="50000" b="180000"/>
          </a:path>
          <a:tileRect/>
        </a:gradFill>
      </dgm:spPr>
      <dgm:t>
        <a:bodyPr/>
        <a:lstStyle/>
        <a:p>
          <a:r>
            <a:rPr lang="en-US" dirty="0"/>
            <a:t> </a:t>
          </a:r>
        </a:p>
      </dgm:t>
      <dgm:extLst>
        <a:ext uri="{E40237B7-FDA0-4F09-8148-C483321AD2D9}">
          <dgm14:cNvPr xmlns:dgm14="http://schemas.microsoft.com/office/drawing/2010/diagram" id="0" name="">
            <a:hlinkClick xmlns:r="http://schemas.openxmlformats.org/officeDocument/2006/relationships" r:id="rId2" action="ppaction://hlinksldjump"/>
          </dgm14:cNvPr>
        </a:ext>
      </dgm:extLst>
    </dgm:pt>
    <dgm:pt modelId="{4B5C3745-446E-4C74-BE2A-1ED6B625AE3A}" type="parTrans" cxnId="{DD2262FA-4A20-431F-B71F-6B69814A017A}">
      <dgm:prSet/>
      <dgm:spPr/>
      <dgm:t>
        <a:bodyPr/>
        <a:lstStyle/>
        <a:p>
          <a:endParaRPr lang="en-US"/>
        </a:p>
      </dgm:t>
    </dgm:pt>
    <dgm:pt modelId="{E930BC05-BF62-4F02-BF3A-32B34D62D9DC}" type="sibTrans" cxnId="{DD2262FA-4A20-431F-B71F-6B69814A017A}">
      <dgm:prSet/>
      <dgm:spPr/>
      <dgm:t>
        <a:bodyPr/>
        <a:lstStyle/>
        <a:p>
          <a:endParaRPr lang="en-US"/>
        </a:p>
      </dgm:t>
    </dgm:pt>
    <dgm:pt modelId="{0FFC7DEF-02EE-4980-BEB7-A6BB3DD11443}">
      <dgm:prSet phldrT="[Text]"/>
      <dgm:spPr>
        <a:gradFill flip="none" rotWithShape="1">
          <a:gsLst>
            <a:gs pos="0">
              <a:schemeClr val="accent2">
                <a:lumMod val="0"/>
                <a:lumOff val="100000"/>
              </a:schemeClr>
            </a:gs>
            <a:gs pos="35000">
              <a:schemeClr val="accent2">
                <a:lumMod val="0"/>
                <a:lumOff val="100000"/>
              </a:schemeClr>
            </a:gs>
            <a:gs pos="100000">
              <a:srgbClr val="F5A408"/>
            </a:gs>
          </a:gsLst>
          <a:path path="circle">
            <a:fillToRect l="50000" t="-80000" r="50000" b="180000"/>
          </a:path>
          <a:tileRect/>
        </a:gradFill>
      </dgm:spPr>
      <dgm:t>
        <a:bodyPr/>
        <a:lstStyle/>
        <a:p>
          <a:r>
            <a:rPr lang="en-US" dirty="0"/>
            <a:t> </a:t>
          </a:r>
        </a:p>
      </dgm:t>
    </dgm:pt>
    <dgm:pt modelId="{6EEC5F8E-9E97-425C-A35E-3B70172D5EFA}" type="parTrans" cxnId="{AFAC6C4E-64D4-4687-924A-0E7B5A38FD90}">
      <dgm:prSet/>
      <dgm:spPr/>
      <dgm:t>
        <a:bodyPr/>
        <a:lstStyle/>
        <a:p>
          <a:endParaRPr lang="en-US"/>
        </a:p>
      </dgm:t>
    </dgm:pt>
    <dgm:pt modelId="{EE994CC3-8F47-4F6F-BDC7-A6C0F774CE13}" type="sibTrans" cxnId="{AFAC6C4E-64D4-4687-924A-0E7B5A38FD90}">
      <dgm:prSet/>
      <dgm:spPr/>
      <dgm:t>
        <a:bodyPr/>
        <a:lstStyle/>
        <a:p>
          <a:endParaRPr lang="en-US"/>
        </a:p>
      </dgm:t>
    </dgm:pt>
    <dgm:pt modelId="{7AC8E1FA-B14D-4E51-9A9C-F85A4792B8C2}">
      <dgm:prSet phldrT="[Text]"/>
      <dgm:spPr>
        <a:gradFill flip="none" rotWithShape="1">
          <a:gsLst>
            <a:gs pos="0">
              <a:schemeClr val="accent2">
                <a:lumMod val="0"/>
                <a:lumOff val="100000"/>
              </a:schemeClr>
            </a:gs>
            <a:gs pos="35000">
              <a:schemeClr val="accent2">
                <a:lumMod val="0"/>
                <a:lumOff val="100000"/>
              </a:schemeClr>
            </a:gs>
            <a:gs pos="100000">
              <a:srgbClr val="F5A408"/>
            </a:gs>
          </a:gsLst>
          <a:path path="circle">
            <a:fillToRect l="50000" t="-80000" r="50000" b="180000"/>
          </a:path>
          <a:tileRect/>
        </a:gradFill>
      </dgm:spPr>
      <dgm:t>
        <a:bodyPr/>
        <a:lstStyle/>
        <a:p>
          <a:r>
            <a:rPr lang="en-US" dirty="0"/>
            <a:t> </a:t>
          </a:r>
        </a:p>
      </dgm:t>
    </dgm:pt>
    <dgm:pt modelId="{942AFA9D-0334-48F1-870B-1801D5525AB6}" type="parTrans" cxnId="{F8ABDE50-DFB6-448B-86F7-FC3001CBBE59}">
      <dgm:prSet/>
      <dgm:spPr/>
      <dgm:t>
        <a:bodyPr/>
        <a:lstStyle/>
        <a:p>
          <a:endParaRPr lang="en-US"/>
        </a:p>
      </dgm:t>
    </dgm:pt>
    <dgm:pt modelId="{D5BA5979-CDB4-456B-9582-ECBAEEB34F99}" type="sibTrans" cxnId="{F8ABDE50-DFB6-448B-86F7-FC3001CBBE59}">
      <dgm:prSet/>
      <dgm:spPr/>
      <dgm:t>
        <a:bodyPr/>
        <a:lstStyle/>
        <a:p>
          <a:endParaRPr lang="en-US"/>
        </a:p>
      </dgm:t>
    </dgm:pt>
    <dgm:pt modelId="{138D88B9-C889-4797-820C-28A40370EE9E}" type="pres">
      <dgm:prSet presAssocID="{8C17584B-5544-4B12-B6BA-762A5C043C3E}" presName="cycle" presStyleCnt="0">
        <dgm:presLayoutVars>
          <dgm:chMax val="1"/>
          <dgm:dir/>
          <dgm:animLvl val="ctr"/>
          <dgm:resizeHandles val="exact"/>
        </dgm:presLayoutVars>
      </dgm:prSet>
      <dgm:spPr/>
    </dgm:pt>
    <dgm:pt modelId="{91341E63-C585-4339-B449-6871CBF2BFDD}" type="pres">
      <dgm:prSet presAssocID="{73F17937-42A3-48DB-8A64-DC8E6CB3A15A}" presName="centerShape" presStyleLbl="node0" presStyleIdx="0" presStyleCnt="1"/>
      <dgm:spPr/>
    </dgm:pt>
    <dgm:pt modelId="{041C0BBF-B54A-40FA-B6E5-7DA69962B229}" type="pres">
      <dgm:prSet presAssocID="{4B5C3745-446E-4C74-BE2A-1ED6B625AE3A}" presName="Name9" presStyleLbl="parChTrans1D2" presStyleIdx="0" presStyleCnt="3"/>
      <dgm:spPr/>
    </dgm:pt>
    <dgm:pt modelId="{E5DEE002-95D9-445A-B1C7-C13680A74C62}" type="pres">
      <dgm:prSet presAssocID="{4B5C3745-446E-4C74-BE2A-1ED6B625AE3A}" presName="connTx" presStyleLbl="parChTrans1D2" presStyleIdx="0" presStyleCnt="3"/>
      <dgm:spPr/>
    </dgm:pt>
    <dgm:pt modelId="{C2FDC26F-0BE6-4E19-B9E4-8CC674B984A7}" type="pres">
      <dgm:prSet presAssocID="{2CB52C72-7E95-4009-8212-A1E5A9D1539D}" presName="node" presStyleLbl="node1" presStyleIdx="0" presStyleCnt="3">
        <dgm:presLayoutVars>
          <dgm:bulletEnabled val="1"/>
        </dgm:presLayoutVars>
      </dgm:prSet>
      <dgm:spPr/>
    </dgm:pt>
    <dgm:pt modelId="{1AF5A7F4-60B5-4BCE-B699-1C70D57B9481}" type="pres">
      <dgm:prSet presAssocID="{6EEC5F8E-9E97-425C-A35E-3B70172D5EFA}" presName="Name9" presStyleLbl="parChTrans1D2" presStyleIdx="1" presStyleCnt="3"/>
      <dgm:spPr/>
    </dgm:pt>
    <dgm:pt modelId="{234D261A-6ED9-4311-8C42-D5C3D9BA3536}" type="pres">
      <dgm:prSet presAssocID="{6EEC5F8E-9E97-425C-A35E-3B70172D5EFA}" presName="connTx" presStyleLbl="parChTrans1D2" presStyleIdx="1" presStyleCnt="3"/>
      <dgm:spPr/>
    </dgm:pt>
    <dgm:pt modelId="{FC2B8613-0E21-4A68-A1F8-51A5F6ABDF2C}" type="pres">
      <dgm:prSet presAssocID="{0FFC7DEF-02EE-4980-BEB7-A6BB3DD11443}" presName="node" presStyleLbl="node1" presStyleIdx="1" presStyleCnt="3">
        <dgm:presLayoutVars>
          <dgm:bulletEnabled val="1"/>
        </dgm:presLayoutVars>
      </dgm:prSet>
      <dgm:spPr/>
    </dgm:pt>
    <dgm:pt modelId="{BCFE1D3F-8C8C-40C1-B911-BCB792606082}" type="pres">
      <dgm:prSet presAssocID="{942AFA9D-0334-48F1-870B-1801D5525AB6}" presName="Name9" presStyleLbl="parChTrans1D2" presStyleIdx="2" presStyleCnt="3"/>
      <dgm:spPr/>
    </dgm:pt>
    <dgm:pt modelId="{06ADF996-C3AB-412D-88F3-7A6DD98285F7}" type="pres">
      <dgm:prSet presAssocID="{942AFA9D-0334-48F1-870B-1801D5525AB6}" presName="connTx" presStyleLbl="parChTrans1D2" presStyleIdx="2" presStyleCnt="3"/>
      <dgm:spPr/>
    </dgm:pt>
    <dgm:pt modelId="{C9C56284-8233-4778-81F1-10A6C115D437}" type="pres">
      <dgm:prSet presAssocID="{7AC8E1FA-B14D-4E51-9A9C-F85A4792B8C2}" presName="node" presStyleLbl="node1" presStyleIdx="2" presStyleCnt="3">
        <dgm:presLayoutVars>
          <dgm:bulletEnabled val="1"/>
        </dgm:presLayoutVars>
      </dgm:prSet>
      <dgm:spPr/>
    </dgm:pt>
  </dgm:ptLst>
  <dgm:cxnLst>
    <dgm:cxn modelId="{4BB76716-C4ED-40D8-A708-87CD731BEBD7}" type="presOf" srcId="{4B5C3745-446E-4C74-BE2A-1ED6B625AE3A}" destId="{E5DEE002-95D9-445A-B1C7-C13680A74C62}" srcOrd="1" destOrd="0" presId="urn:microsoft.com/office/officeart/2005/8/layout/radial1"/>
    <dgm:cxn modelId="{F5609B2C-2C6E-4727-9044-CC353007E1DB}" type="presOf" srcId="{8C17584B-5544-4B12-B6BA-762A5C043C3E}" destId="{138D88B9-C889-4797-820C-28A40370EE9E}" srcOrd="0" destOrd="0" presId="urn:microsoft.com/office/officeart/2005/8/layout/radial1"/>
    <dgm:cxn modelId="{1B006A64-79CB-4094-AF8C-A3289558B09D}" type="presOf" srcId="{73F17937-42A3-48DB-8A64-DC8E6CB3A15A}" destId="{91341E63-C585-4339-B449-6871CBF2BFDD}" srcOrd="0" destOrd="0" presId="urn:microsoft.com/office/officeart/2005/8/layout/radial1"/>
    <dgm:cxn modelId="{AFAC6C4E-64D4-4687-924A-0E7B5A38FD90}" srcId="{73F17937-42A3-48DB-8A64-DC8E6CB3A15A}" destId="{0FFC7DEF-02EE-4980-BEB7-A6BB3DD11443}" srcOrd="1" destOrd="0" parTransId="{6EEC5F8E-9E97-425C-A35E-3B70172D5EFA}" sibTransId="{EE994CC3-8F47-4F6F-BDC7-A6C0F774CE13}"/>
    <dgm:cxn modelId="{94C79150-DD78-4FCA-91D7-A1A86F17C490}" type="presOf" srcId="{0FFC7DEF-02EE-4980-BEB7-A6BB3DD11443}" destId="{FC2B8613-0E21-4A68-A1F8-51A5F6ABDF2C}" srcOrd="0" destOrd="0" presId="urn:microsoft.com/office/officeart/2005/8/layout/radial1"/>
    <dgm:cxn modelId="{F8ABDE50-DFB6-448B-86F7-FC3001CBBE59}" srcId="{73F17937-42A3-48DB-8A64-DC8E6CB3A15A}" destId="{7AC8E1FA-B14D-4E51-9A9C-F85A4792B8C2}" srcOrd="2" destOrd="0" parTransId="{942AFA9D-0334-48F1-870B-1801D5525AB6}" sibTransId="{D5BA5979-CDB4-456B-9582-ECBAEEB34F99}"/>
    <dgm:cxn modelId="{C8724855-D867-4911-91B5-A97A8439CE26}" type="presOf" srcId="{942AFA9D-0334-48F1-870B-1801D5525AB6}" destId="{BCFE1D3F-8C8C-40C1-B911-BCB792606082}" srcOrd="0" destOrd="0" presId="urn:microsoft.com/office/officeart/2005/8/layout/radial1"/>
    <dgm:cxn modelId="{3569B778-A167-4DAF-A97A-0BF30C6F32B3}" type="presOf" srcId="{6EEC5F8E-9E97-425C-A35E-3B70172D5EFA}" destId="{234D261A-6ED9-4311-8C42-D5C3D9BA3536}" srcOrd="1" destOrd="0" presId="urn:microsoft.com/office/officeart/2005/8/layout/radial1"/>
    <dgm:cxn modelId="{4EFB31B2-AA9F-474D-9185-EB705036D725}" type="presOf" srcId="{2CB52C72-7E95-4009-8212-A1E5A9D1539D}" destId="{C2FDC26F-0BE6-4E19-B9E4-8CC674B984A7}" srcOrd="0" destOrd="0" presId="urn:microsoft.com/office/officeart/2005/8/layout/radial1"/>
    <dgm:cxn modelId="{15988BB5-3465-4410-8F28-4840F1A58331}" srcId="{8C17584B-5544-4B12-B6BA-762A5C043C3E}" destId="{73F17937-42A3-48DB-8A64-DC8E6CB3A15A}" srcOrd="0" destOrd="0" parTransId="{4D361604-44FD-4942-95A8-D77128C05E97}" sibTransId="{9FD7BDCD-506F-49D4-B450-6ACFA7061BEB}"/>
    <dgm:cxn modelId="{0BA468B9-9B40-4BB9-8706-2B8D1228AA63}" type="presOf" srcId="{6EEC5F8E-9E97-425C-A35E-3B70172D5EFA}" destId="{1AF5A7F4-60B5-4BCE-B699-1C70D57B9481}" srcOrd="0" destOrd="0" presId="urn:microsoft.com/office/officeart/2005/8/layout/radial1"/>
    <dgm:cxn modelId="{C0297AC4-7564-4A76-A096-449FACE89E94}" type="presOf" srcId="{4B5C3745-446E-4C74-BE2A-1ED6B625AE3A}" destId="{041C0BBF-B54A-40FA-B6E5-7DA69962B229}" srcOrd="0" destOrd="0" presId="urn:microsoft.com/office/officeart/2005/8/layout/radial1"/>
    <dgm:cxn modelId="{D34823D8-1436-4A0D-8FBE-7173529419B9}" type="presOf" srcId="{942AFA9D-0334-48F1-870B-1801D5525AB6}" destId="{06ADF996-C3AB-412D-88F3-7A6DD98285F7}" srcOrd="1" destOrd="0" presId="urn:microsoft.com/office/officeart/2005/8/layout/radial1"/>
    <dgm:cxn modelId="{B892E6EF-B3C5-4DDB-B9D4-1F91666E7CFF}" type="presOf" srcId="{7AC8E1FA-B14D-4E51-9A9C-F85A4792B8C2}" destId="{C9C56284-8233-4778-81F1-10A6C115D437}" srcOrd="0" destOrd="0" presId="urn:microsoft.com/office/officeart/2005/8/layout/radial1"/>
    <dgm:cxn modelId="{DD2262FA-4A20-431F-B71F-6B69814A017A}" srcId="{73F17937-42A3-48DB-8A64-DC8E6CB3A15A}" destId="{2CB52C72-7E95-4009-8212-A1E5A9D1539D}" srcOrd="0" destOrd="0" parTransId="{4B5C3745-446E-4C74-BE2A-1ED6B625AE3A}" sibTransId="{E930BC05-BF62-4F02-BF3A-32B34D62D9DC}"/>
    <dgm:cxn modelId="{B2A85F17-AD9C-442B-BAF8-CB44684AE613}" type="presParOf" srcId="{138D88B9-C889-4797-820C-28A40370EE9E}" destId="{91341E63-C585-4339-B449-6871CBF2BFDD}" srcOrd="0" destOrd="0" presId="urn:microsoft.com/office/officeart/2005/8/layout/radial1"/>
    <dgm:cxn modelId="{D16665F3-47A5-471C-B0BD-E6D95B933B89}" type="presParOf" srcId="{138D88B9-C889-4797-820C-28A40370EE9E}" destId="{041C0BBF-B54A-40FA-B6E5-7DA69962B229}" srcOrd="1" destOrd="0" presId="urn:microsoft.com/office/officeart/2005/8/layout/radial1"/>
    <dgm:cxn modelId="{0B2B76F8-290C-456F-A1F8-482EB6629451}" type="presParOf" srcId="{041C0BBF-B54A-40FA-B6E5-7DA69962B229}" destId="{E5DEE002-95D9-445A-B1C7-C13680A74C62}" srcOrd="0" destOrd="0" presId="urn:microsoft.com/office/officeart/2005/8/layout/radial1"/>
    <dgm:cxn modelId="{51144D5A-3569-4F7B-8B54-E54D5A27EB35}" type="presParOf" srcId="{138D88B9-C889-4797-820C-28A40370EE9E}" destId="{C2FDC26F-0BE6-4E19-B9E4-8CC674B984A7}" srcOrd="2" destOrd="0" presId="urn:microsoft.com/office/officeart/2005/8/layout/radial1"/>
    <dgm:cxn modelId="{4DF48B8B-E723-4113-9550-699C9568FFAF}" type="presParOf" srcId="{138D88B9-C889-4797-820C-28A40370EE9E}" destId="{1AF5A7F4-60B5-4BCE-B699-1C70D57B9481}" srcOrd="3" destOrd="0" presId="urn:microsoft.com/office/officeart/2005/8/layout/radial1"/>
    <dgm:cxn modelId="{E3A0033F-A1BB-4785-8B71-98D84F7F9109}" type="presParOf" srcId="{1AF5A7F4-60B5-4BCE-B699-1C70D57B9481}" destId="{234D261A-6ED9-4311-8C42-D5C3D9BA3536}" srcOrd="0" destOrd="0" presId="urn:microsoft.com/office/officeart/2005/8/layout/radial1"/>
    <dgm:cxn modelId="{178E9A45-FDA0-42B4-ADF1-2FB11DC87EA4}" type="presParOf" srcId="{138D88B9-C889-4797-820C-28A40370EE9E}" destId="{FC2B8613-0E21-4A68-A1F8-51A5F6ABDF2C}" srcOrd="4" destOrd="0" presId="urn:microsoft.com/office/officeart/2005/8/layout/radial1"/>
    <dgm:cxn modelId="{B182DF0F-465B-4F1D-957C-30D3166D295D}" type="presParOf" srcId="{138D88B9-C889-4797-820C-28A40370EE9E}" destId="{BCFE1D3F-8C8C-40C1-B911-BCB792606082}" srcOrd="5" destOrd="0" presId="urn:microsoft.com/office/officeart/2005/8/layout/radial1"/>
    <dgm:cxn modelId="{4246094C-0A6A-4C49-97A9-3D8963753687}" type="presParOf" srcId="{BCFE1D3F-8C8C-40C1-B911-BCB792606082}" destId="{06ADF996-C3AB-412D-88F3-7A6DD98285F7}" srcOrd="0" destOrd="0" presId="urn:microsoft.com/office/officeart/2005/8/layout/radial1"/>
    <dgm:cxn modelId="{CA67B7EE-2157-4CA8-9345-E0E8C0DDF8A3}" type="presParOf" srcId="{138D88B9-C889-4797-820C-28A40370EE9E}" destId="{C9C56284-8233-4778-81F1-10A6C115D437}" srcOrd="6"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341E63-C585-4339-B449-6871CBF2BFDD}">
      <dsp:nvSpPr>
        <dsp:cNvPr id="0" name=""/>
        <dsp:cNvSpPr/>
      </dsp:nvSpPr>
      <dsp:spPr>
        <a:xfrm>
          <a:off x="4121583" y="2664923"/>
          <a:ext cx="2027669" cy="2027669"/>
        </a:xfrm>
        <a:prstGeom prst="ellipse">
          <a:avLst/>
        </a:prstGeom>
        <a:gradFill flip="none" rotWithShape="1">
          <a:gsLst>
            <a:gs pos="0">
              <a:schemeClr val="accent2">
                <a:lumMod val="0"/>
                <a:lumOff val="100000"/>
              </a:schemeClr>
            </a:gs>
            <a:gs pos="35000">
              <a:schemeClr val="accent2">
                <a:lumMod val="0"/>
                <a:lumOff val="100000"/>
              </a:schemeClr>
            </a:gs>
            <a:gs pos="100000">
              <a:srgbClr val="F5A408"/>
            </a:gs>
          </a:gsLst>
          <a:path path="circle">
            <a:fillToRect l="50000" t="-80000" r="50000" b="180000"/>
          </a:path>
          <a:tileRect/>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dirty="0"/>
            <a:t> </a:t>
          </a:r>
        </a:p>
      </dsp:txBody>
      <dsp:txXfrm>
        <a:off x="4418528" y="2961868"/>
        <a:ext cx="1433779" cy="1433779"/>
      </dsp:txXfrm>
    </dsp:sp>
    <dsp:sp modelId="{041C0BBF-B54A-40FA-B6E5-7DA69962B229}">
      <dsp:nvSpPr>
        <dsp:cNvPr id="0" name=""/>
        <dsp:cNvSpPr/>
      </dsp:nvSpPr>
      <dsp:spPr>
        <a:xfrm rot="16200000">
          <a:off x="4828757" y="2340495"/>
          <a:ext cx="613320" cy="35535"/>
        </a:xfrm>
        <a:custGeom>
          <a:avLst/>
          <a:gdLst/>
          <a:ahLst/>
          <a:cxnLst/>
          <a:rect l="0" t="0" r="0" b="0"/>
          <a:pathLst>
            <a:path>
              <a:moveTo>
                <a:pt x="0" y="17767"/>
              </a:moveTo>
              <a:lnTo>
                <a:pt x="613320" y="17767"/>
              </a:lnTo>
            </a:path>
          </a:pathLst>
        </a:custGeom>
        <a:noFill/>
        <a:ln w="19050" cap="flat" cmpd="sng" algn="ctr">
          <a:solidFill>
            <a:schemeClr val="accent5">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20084" y="2342930"/>
        <a:ext cx="30666" cy="30666"/>
      </dsp:txXfrm>
    </dsp:sp>
    <dsp:sp modelId="{C2FDC26F-0BE6-4E19-B9E4-8CC674B984A7}">
      <dsp:nvSpPr>
        <dsp:cNvPr id="0" name=""/>
        <dsp:cNvSpPr/>
      </dsp:nvSpPr>
      <dsp:spPr>
        <a:xfrm>
          <a:off x="4121583" y="23933"/>
          <a:ext cx="2027669" cy="2027669"/>
        </a:xfrm>
        <a:prstGeom prst="ellipse">
          <a:avLst/>
        </a:prstGeom>
        <a:gradFill flip="none" rotWithShape="1">
          <a:gsLst>
            <a:gs pos="0">
              <a:schemeClr val="accent2">
                <a:lumMod val="0"/>
                <a:lumOff val="100000"/>
              </a:schemeClr>
            </a:gs>
            <a:gs pos="35000">
              <a:schemeClr val="accent2">
                <a:lumMod val="0"/>
                <a:lumOff val="100000"/>
              </a:schemeClr>
            </a:gs>
            <a:gs pos="100000">
              <a:srgbClr val="F5A408"/>
            </a:gs>
          </a:gsLst>
          <a:path path="circle">
            <a:fillToRect l="50000" t="-80000" r="50000" b="180000"/>
          </a:path>
          <a:tileRect/>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dirty="0"/>
            <a:t> </a:t>
          </a:r>
        </a:p>
      </dsp:txBody>
      <dsp:txXfrm>
        <a:off x="4418528" y="320878"/>
        <a:ext cx="1433779" cy="1433779"/>
      </dsp:txXfrm>
    </dsp:sp>
    <dsp:sp modelId="{1AF5A7F4-60B5-4BCE-B699-1C70D57B9481}">
      <dsp:nvSpPr>
        <dsp:cNvPr id="0" name=""/>
        <dsp:cNvSpPr/>
      </dsp:nvSpPr>
      <dsp:spPr>
        <a:xfrm rot="1800000">
          <a:off x="5972340" y="4321238"/>
          <a:ext cx="613320" cy="35535"/>
        </a:xfrm>
        <a:custGeom>
          <a:avLst/>
          <a:gdLst/>
          <a:ahLst/>
          <a:cxnLst/>
          <a:rect l="0" t="0" r="0" b="0"/>
          <a:pathLst>
            <a:path>
              <a:moveTo>
                <a:pt x="0" y="17767"/>
              </a:moveTo>
              <a:lnTo>
                <a:pt x="613320" y="17767"/>
              </a:lnTo>
            </a:path>
          </a:pathLst>
        </a:custGeom>
        <a:noFill/>
        <a:ln w="19050" cap="flat" cmpd="sng" algn="ctr">
          <a:solidFill>
            <a:schemeClr val="accent5">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263667" y="4323672"/>
        <a:ext cx="30666" cy="30666"/>
      </dsp:txXfrm>
    </dsp:sp>
    <dsp:sp modelId="{FC2B8613-0E21-4A68-A1F8-51A5F6ABDF2C}">
      <dsp:nvSpPr>
        <dsp:cNvPr id="0" name=""/>
        <dsp:cNvSpPr/>
      </dsp:nvSpPr>
      <dsp:spPr>
        <a:xfrm>
          <a:off x="6408747" y="3985418"/>
          <a:ext cx="2027669" cy="2027669"/>
        </a:xfrm>
        <a:prstGeom prst="ellipse">
          <a:avLst/>
        </a:prstGeom>
        <a:gradFill flip="none" rotWithShape="1">
          <a:gsLst>
            <a:gs pos="0">
              <a:schemeClr val="accent2">
                <a:lumMod val="0"/>
                <a:lumOff val="100000"/>
              </a:schemeClr>
            </a:gs>
            <a:gs pos="35000">
              <a:schemeClr val="accent2">
                <a:lumMod val="0"/>
                <a:lumOff val="100000"/>
              </a:schemeClr>
            </a:gs>
            <a:gs pos="100000">
              <a:srgbClr val="F5A408"/>
            </a:gs>
          </a:gsLst>
          <a:path path="circle">
            <a:fillToRect l="50000" t="-80000" r="50000" b="180000"/>
          </a:path>
          <a:tileRect/>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dirty="0"/>
            <a:t> </a:t>
          </a:r>
        </a:p>
      </dsp:txBody>
      <dsp:txXfrm>
        <a:off x="6705692" y="4282363"/>
        <a:ext cx="1433779" cy="1433779"/>
      </dsp:txXfrm>
    </dsp:sp>
    <dsp:sp modelId="{BCFE1D3F-8C8C-40C1-B911-BCB792606082}">
      <dsp:nvSpPr>
        <dsp:cNvPr id="0" name=""/>
        <dsp:cNvSpPr/>
      </dsp:nvSpPr>
      <dsp:spPr>
        <a:xfrm rot="9000000">
          <a:off x="3685175" y="4321238"/>
          <a:ext cx="613320" cy="35535"/>
        </a:xfrm>
        <a:custGeom>
          <a:avLst/>
          <a:gdLst/>
          <a:ahLst/>
          <a:cxnLst/>
          <a:rect l="0" t="0" r="0" b="0"/>
          <a:pathLst>
            <a:path>
              <a:moveTo>
                <a:pt x="0" y="17767"/>
              </a:moveTo>
              <a:lnTo>
                <a:pt x="613320" y="17767"/>
              </a:lnTo>
            </a:path>
          </a:pathLst>
        </a:custGeom>
        <a:noFill/>
        <a:ln w="19050" cap="flat" cmpd="sng" algn="ctr">
          <a:solidFill>
            <a:schemeClr val="accent5">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rot="10800000">
        <a:off x="3976502" y="4323672"/>
        <a:ext cx="30666" cy="30666"/>
      </dsp:txXfrm>
    </dsp:sp>
    <dsp:sp modelId="{C9C56284-8233-4778-81F1-10A6C115D437}">
      <dsp:nvSpPr>
        <dsp:cNvPr id="0" name=""/>
        <dsp:cNvSpPr/>
      </dsp:nvSpPr>
      <dsp:spPr>
        <a:xfrm>
          <a:off x="1834418" y="3985418"/>
          <a:ext cx="2027669" cy="2027669"/>
        </a:xfrm>
        <a:prstGeom prst="ellipse">
          <a:avLst/>
        </a:prstGeom>
        <a:gradFill flip="none" rotWithShape="1">
          <a:gsLst>
            <a:gs pos="0">
              <a:schemeClr val="accent2">
                <a:lumMod val="0"/>
                <a:lumOff val="100000"/>
              </a:schemeClr>
            </a:gs>
            <a:gs pos="35000">
              <a:schemeClr val="accent2">
                <a:lumMod val="0"/>
                <a:lumOff val="100000"/>
              </a:schemeClr>
            </a:gs>
            <a:gs pos="100000">
              <a:srgbClr val="F5A408"/>
            </a:gs>
          </a:gsLst>
          <a:path path="circle">
            <a:fillToRect l="50000" t="-80000" r="50000" b="180000"/>
          </a:path>
          <a:tileRect/>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dirty="0"/>
            <a:t> </a:t>
          </a:r>
        </a:p>
      </dsp:txBody>
      <dsp:txXfrm>
        <a:off x="2131363" y="4282363"/>
        <a:ext cx="1433779" cy="1433779"/>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audio1.wav>
</file>

<file path=ppt/media/audio2.wav>
</file>

<file path=ppt/media/audio3.wav>
</file>

<file path=ppt/media/audio4.wav>
</file>

<file path=ppt/media/image1.jpe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7751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23/07/27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1460036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23/07/27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3390364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23/07/27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0439840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75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78ABE3C1-DBE1-495D-B57B-2849774B866A}" type="datetimeFigureOut">
              <a:rPr lang="en-US" smtClean="0"/>
              <a:t>23/07/27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014521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23/07/27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961785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23/07/27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458163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23/07/27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129012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23/07/27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968794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23/07/27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45556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23/07/27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3898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4AAD347D-5ACD-4C99-B74B-A9C85AD731AF}" type="datetimeFigureOut">
              <a:rPr lang="en-US" smtClean="0"/>
              <a:t>23/07/27</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D57F1E4F-1CFF-5643-939E-02111984F565}" type="slidenum">
              <a:rPr lang="en-US" smtClean="0"/>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11046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23/07/27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309264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23/07/27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18064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smtClean="0"/>
              <a:t>23/07/27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551808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smtClean="0"/>
              <a:t>23/07/27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846419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smtClean="0"/>
              <a:t>23/07/27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580810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smtClean="0"/>
              <a:t>23/07/27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854908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smtClean="0"/>
              <a:t>23/07/27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518655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smtClean="0"/>
              <a:t>23/07/27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982200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23/07/27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169787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23/07/27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68704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23/07/27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654995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23/07/27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45561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23/07/27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576270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23/07/27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8009955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23/07/27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30082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23/07/27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45529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23/07/27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775023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theme" Target="../theme/theme3.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19" Type="http://schemas.openxmlformats.org/officeDocument/2006/relationships/image" Target="../media/image2.png"/><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2592864"/>
      </p:ext>
    </p:extLst>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96DFF08F-DC6B-4601-B491-B0F83F6DD2DA}" type="datetimeFigureOut">
              <a:rPr lang="en-US" dirty="0"/>
              <a:pPr/>
              <a:t>23/07/27</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3452919158"/>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23/07/27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399294710"/>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audio" Target="../media/audio4.wav"/><Relationship Id="rId4" Type="http://schemas.openxmlformats.org/officeDocument/2006/relationships/audio" Target="../media/audio3.wav"/></Relationships>
</file>

<file path=ppt/slides/_rels/slide11.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audio" Target="../media/audio4.wav"/><Relationship Id="rId4" Type="http://schemas.openxmlformats.org/officeDocument/2006/relationships/audio" Target="../media/audio3.wav"/></Relationships>
</file>

<file path=ppt/slides/_rels/slide12.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_rels/slide13.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_rels/slide14.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_rels/slide15.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_rels/slide16.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_rels/slide17.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_rels/slide18.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audio" Target="../media/audio4.wav"/><Relationship Id="rId4" Type="http://schemas.openxmlformats.org/officeDocument/2006/relationships/audio" Target="../media/audio3.wav"/></Relationships>
</file>

<file path=ppt/slides/_rels/slide19.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_rels/slide2.xml.rels><?xml version="1.0" encoding="UTF-8" standalone="yes"?>
<Relationships xmlns="http://schemas.openxmlformats.org/package/2006/relationships"><Relationship Id="rId8" Type="http://schemas.openxmlformats.org/officeDocument/2006/relationships/slide" Target="slide20.xm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slide" Target="slide2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audio" Target="../media/audio4.wav"/><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8" Type="http://schemas.openxmlformats.org/officeDocument/2006/relationships/slide" Target="slide34.xml"/><Relationship Id="rId13" Type="http://schemas.openxmlformats.org/officeDocument/2006/relationships/slide" Target="slide37.xml"/><Relationship Id="rId3" Type="http://schemas.openxmlformats.org/officeDocument/2006/relationships/slide" Target="slide28.xml"/><Relationship Id="rId7" Type="http://schemas.openxmlformats.org/officeDocument/2006/relationships/slide" Target="slide30.xml"/><Relationship Id="rId12" Type="http://schemas.openxmlformats.org/officeDocument/2006/relationships/slide" Target="slide33.xml"/><Relationship Id="rId17" Type="http://schemas.openxmlformats.org/officeDocument/2006/relationships/slide" Target="slide39.xml"/><Relationship Id="rId2" Type="http://schemas.openxmlformats.org/officeDocument/2006/relationships/slide" Target="slide24.xml"/><Relationship Id="rId16" Type="http://schemas.openxmlformats.org/officeDocument/2006/relationships/slide" Target="slide35.xml"/><Relationship Id="rId1" Type="http://schemas.openxmlformats.org/officeDocument/2006/relationships/slideLayout" Target="../slideLayouts/slideLayout19.xml"/><Relationship Id="rId6" Type="http://schemas.openxmlformats.org/officeDocument/2006/relationships/slide" Target="slide26.xml"/><Relationship Id="rId11" Type="http://schemas.openxmlformats.org/officeDocument/2006/relationships/slide" Target="slide29.xml"/><Relationship Id="rId5" Type="http://schemas.openxmlformats.org/officeDocument/2006/relationships/slide" Target="slide36.xml"/><Relationship Id="rId15" Type="http://schemas.openxmlformats.org/officeDocument/2006/relationships/slide" Target="slide31.xml"/><Relationship Id="rId10" Type="http://schemas.openxmlformats.org/officeDocument/2006/relationships/slide" Target="slide25.xml"/><Relationship Id="rId4" Type="http://schemas.openxmlformats.org/officeDocument/2006/relationships/slide" Target="slide32.xml"/><Relationship Id="rId9" Type="http://schemas.openxmlformats.org/officeDocument/2006/relationships/slide" Target="slide38.xml"/><Relationship Id="rId14" Type="http://schemas.openxmlformats.org/officeDocument/2006/relationships/slide" Target="slide27.xml"/></Relationships>
</file>

<file path=ppt/slides/_rels/slide24.xml.rels><?xml version="1.0" encoding="UTF-8" standalone="yes"?>
<Relationships xmlns="http://schemas.openxmlformats.org/package/2006/relationships"><Relationship Id="rId3" Type="http://schemas.openxmlformats.org/officeDocument/2006/relationships/slide" Target="slide23.xml"/><Relationship Id="rId2" Type="http://schemas.openxmlformats.org/officeDocument/2006/relationships/slide" Target="slide24.xml"/><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7.jpe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slide" Target="slide23.xml"/><Relationship Id="rId2" Type="http://schemas.openxmlformats.org/officeDocument/2006/relationships/slide" Target="slide24.xml"/><Relationship Id="rId1" Type="http://schemas.openxmlformats.org/officeDocument/2006/relationships/slideLayout" Target="../slideLayouts/slideLayout19.xml"/><Relationship Id="rId6" Type="http://schemas.openxmlformats.org/officeDocument/2006/relationships/image" Target="../media/image8.jpeg"/><Relationship Id="rId5" Type="http://schemas.openxmlformats.org/officeDocument/2006/relationships/audio" Target="../media/audio4.wav"/><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image" Target="../media/image9.jpeg"/><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6.png"/><Relationship Id="rId4" Type="http://schemas.openxmlformats.org/officeDocument/2006/relationships/slide" Target="slide23.xml"/></Relationships>
</file>

<file path=ppt/slides/_rels/slide27.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image" Target="../media/image10.jpeg"/><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6.png"/><Relationship Id="rId4" Type="http://schemas.openxmlformats.org/officeDocument/2006/relationships/slide" Target="slide23.xml"/></Relationships>
</file>

<file path=ppt/slides/_rels/slide28.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image" Target="../media/image11.png"/><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6.png"/><Relationship Id="rId4" Type="http://schemas.openxmlformats.org/officeDocument/2006/relationships/slide" Target="slide23.xml"/></Relationships>
</file>

<file path=ppt/slides/_rels/slide29.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image" Target="../media/image12.jpeg"/><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6.png"/><Relationship Id="rId4" Type="http://schemas.openxmlformats.org/officeDocument/2006/relationships/slide" Target="slide2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image" Target="../media/image13.jpeg"/><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6.png"/><Relationship Id="rId4" Type="http://schemas.openxmlformats.org/officeDocument/2006/relationships/slide" Target="slide23.xml"/></Relationships>
</file>

<file path=ppt/slides/_rels/slide31.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image" Target="../media/image14.jpeg"/><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6.png"/><Relationship Id="rId4" Type="http://schemas.openxmlformats.org/officeDocument/2006/relationships/slide" Target="slide23.xml"/></Relationships>
</file>

<file path=ppt/slides/_rels/slide32.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image" Target="../media/image15.jpeg"/><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6.png"/><Relationship Id="rId4" Type="http://schemas.openxmlformats.org/officeDocument/2006/relationships/slide" Target="slide23.xml"/></Relationships>
</file>

<file path=ppt/slides/_rels/slide33.xml.rels><?xml version="1.0" encoding="UTF-8" standalone="yes"?>
<Relationships xmlns="http://schemas.openxmlformats.org/package/2006/relationships"><Relationship Id="rId3" Type="http://schemas.openxmlformats.org/officeDocument/2006/relationships/audio" Target="../media/audio4.wav"/><Relationship Id="rId2" Type="http://schemas.openxmlformats.org/officeDocument/2006/relationships/image" Target="../media/image16.jpeg"/><Relationship Id="rId1" Type="http://schemas.openxmlformats.org/officeDocument/2006/relationships/slideLayout" Target="../slideLayouts/slideLayout19.xml"/><Relationship Id="rId6" Type="http://schemas.openxmlformats.org/officeDocument/2006/relationships/image" Target="../media/image6.png"/><Relationship Id="rId5" Type="http://schemas.openxmlformats.org/officeDocument/2006/relationships/slide" Target="slide23.xml"/><Relationship Id="rId4" Type="http://schemas.openxmlformats.org/officeDocument/2006/relationships/slide" Target="slide24.xml"/></Relationships>
</file>

<file path=ppt/slides/_rels/slide34.xml.rels><?xml version="1.0" encoding="UTF-8" standalone="yes"?>
<Relationships xmlns="http://schemas.openxmlformats.org/package/2006/relationships"><Relationship Id="rId3" Type="http://schemas.openxmlformats.org/officeDocument/2006/relationships/audio" Target="../media/audio4.wav"/><Relationship Id="rId2" Type="http://schemas.openxmlformats.org/officeDocument/2006/relationships/image" Target="../media/image17.jpeg"/><Relationship Id="rId1" Type="http://schemas.openxmlformats.org/officeDocument/2006/relationships/slideLayout" Target="../slideLayouts/slideLayout19.xml"/><Relationship Id="rId6" Type="http://schemas.openxmlformats.org/officeDocument/2006/relationships/image" Target="../media/image6.png"/><Relationship Id="rId5" Type="http://schemas.openxmlformats.org/officeDocument/2006/relationships/slide" Target="slide23.xml"/><Relationship Id="rId4" Type="http://schemas.openxmlformats.org/officeDocument/2006/relationships/slide" Target="slide24.xml"/></Relationships>
</file>

<file path=ppt/slides/_rels/slide35.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image" Target="../media/image18.jpeg"/><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6.png"/><Relationship Id="rId4" Type="http://schemas.openxmlformats.org/officeDocument/2006/relationships/slide" Target="slide23.xml"/></Relationships>
</file>

<file path=ppt/slides/_rels/slide36.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image" Target="../media/image19.jpeg"/><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6.png"/><Relationship Id="rId4" Type="http://schemas.openxmlformats.org/officeDocument/2006/relationships/slide" Target="slide23.xml"/></Relationships>
</file>

<file path=ppt/slides/_rels/slide37.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image" Target="../media/image20.jpeg"/><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6.png"/><Relationship Id="rId4" Type="http://schemas.openxmlformats.org/officeDocument/2006/relationships/slide" Target="slide23.xml"/></Relationships>
</file>

<file path=ppt/slides/_rels/slide38.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image" Target="../media/image21.jpeg"/><Relationship Id="rId1" Type="http://schemas.openxmlformats.org/officeDocument/2006/relationships/slideLayout" Target="../slideLayouts/slideLayout19.xml"/><Relationship Id="rId6" Type="http://schemas.openxmlformats.org/officeDocument/2006/relationships/audio" Target="../media/audio4.wav"/><Relationship Id="rId5" Type="http://schemas.openxmlformats.org/officeDocument/2006/relationships/image" Target="../media/image6.png"/><Relationship Id="rId4" Type="http://schemas.openxmlformats.org/officeDocument/2006/relationships/slide" Target="slide23.xml"/></Relationships>
</file>

<file path=ppt/slides/_rels/slide39.xml.rels><?xml version="1.0" encoding="UTF-8" standalone="yes"?>
<Relationships xmlns="http://schemas.openxmlformats.org/package/2006/relationships"><Relationship Id="rId8" Type="http://schemas.openxmlformats.org/officeDocument/2006/relationships/image" Target="../media/image25.jpeg"/><Relationship Id="rId3" Type="http://schemas.openxmlformats.org/officeDocument/2006/relationships/slide" Target="slide23.xml"/><Relationship Id="rId7" Type="http://schemas.openxmlformats.org/officeDocument/2006/relationships/image" Target="../media/image24.jpeg"/><Relationship Id="rId2" Type="http://schemas.openxmlformats.org/officeDocument/2006/relationships/slide" Target="slide24.xml"/><Relationship Id="rId1" Type="http://schemas.openxmlformats.org/officeDocument/2006/relationships/slideLayout" Target="../slideLayouts/slideLayout19.xml"/><Relationship Id="rId6" Type="http://schemas.openxmlformats.org/officeDocument/2006/relationships/image" Target="../media/image23.jpeg"/><Relationship Id="rId5" Type="http://schemas.openxmlformats.org/officeDocument/2006/relationships/image" Target="../media/image22.jpeg"/><Relationship Id="rId10" Type="http://schemas.openxmlformats.org/officeDocument/2006/relationships/audio" Target="../media/audio4.wav"/><Relationship Id="rId4" Type="http://schemas.openxmlformats.org/officeDocument/2006/relationships/image" Target="../media/image6.png"/><Relationship Id="rId9" Type="http://schemas.openxmlformats.org/officeDocument/2006/relationships/image" Target="../media/image26.jpeg"/></Relationships>
</file>

<file path=ppt/slides/_rels/slide4.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_rels/slide5.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audio" Target="../media/audio4.wav"/><Relationship Id="rId4" Type="http://schemas.openxmlformats.org/officeDocument/2006/relationships/audio" Target="../media/audio3.wav"/></Relationships>
</file>

<file path=ppt/slides/_rels/slide6.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_rels/slide7.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_rels/slide8.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_rels/slide9.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audio" Target="../media/audio4.wav"/><Relationship Id="rId4" Type="http://schemas.openxmlformats.org/officeDocument/2006/relationships/audio" Target="../media/audio3.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p:cNvSpPr txBox="1">
            <a:spLocks/>
          </p:cNvSpPr>
          <p:nvPr/>
        </p:nvSpPr>
        <p:spPr>
          <a:xfrm>
            <a:off x="1513681" y="3076931"/>
            <a:ext cx="9164638" cy="704138"/>
          </a:xfrm>
          <a:prstGeom prst="rect">
            <a:avLst/>
          </a:prstGeom>
        </p:spPr>
        <p:txBody>
          <a:bodyPr>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lang="en-US" sz="48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en-US" b="1" dirty="0">
                <a:latin typeface="Tahoma" panose="020B0604030504040204" pitchFamily="34" charset="0"/>
                <a:cs typeface="Tahoma" panose="020B0604030504040204" pitchFamily="34" charset="0"/>
              </a:rPr>
              <a:t>ĐỐ KINH THÁNH</a:t>
            </a:r>
            <a:endParaRPr b="1" dirty="0">
              <a:latin typeface="Tahoma" panose="020B0604030504040204" pitchFamily="34" charset="0"/>
              <a:cs typeface="Tahoma" panose="020B0604030504040204" pitchFamily="34" charset="0"/>
            </a:endParaRPr>
          </a:p>
        </p:txBody>
      </p:sp>
      <p:sp>
        <p:nvSpPr>
          <p:cNvPr id="3" name="Icon"/>
          <p:cNvSpPr/>
          <p:nvPr/>
        </p:nvSpPr>
        <p:spPr>
          <a:xfrm>
            <a:off x="5448875" y="1529668"/>
            <a:ext cx="1294250" cy="1294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2218" y="1863011"/>
            <a:ext cx="627565" cy="627565"/>
          </a:xfrm>
          <a:prstGeom prst="rect">
            <a:avLst/>
          </a:prstGeom>
        </p:spPr>
      </p:pic>
      <p:sp>
        <p:nvSpPr>
          <p:cNvPr id="7" name="Title">
            <a:extLst>
              <a:ext uri="{FF2B5EF4-FFF2-40B4-BE49-F238E27FC236}">
                <a16:creationId xmlns:a16="http://schemas.microsoft.com/office/drawing/2014/main" id="{17939ED2-5ADD-4CF4-8D61-ADDB583C2287}"/>
              </a:ext>
            </a:extLst>
          </p:cNvPr>
          <p:cNvSpPr txBox="1">
            <a:spLocks/>
          </p:cNvSpPr>
          <p:nvPr/>
        </p:nvSpPr>
        <p:spPr>
          <a:xfrm>
            <a:off x="1513681" y="3852928"/>
            <a:ext cx="9164638" cy="704138"/>
          </a:xfrm>
          <a:prstGeom prst="rect">
            <a:avLst/>
          </a:prstGeom>
        </p:spPr>
        <p:txBody>
          <a:bodyPr>
            <a:noAutofit/>
          </a:bodyPr>
          <a:lstStyle>
            <a:lvl1pPr marL="0" indent="0" algn="ctr" defTabSz="914400" rtl="0" eaLnBrk="1" latinLnBrk="0" hangingPunct="1">
              <a:lnSpc>
                <a:spcPct val="90000"/>
              </a:lnSpc>
              <a:spcBef>
                <a:spcPts val="1000"/>
              </a:spcBef>
              <a:buFont typeface="Arial" panose="020B0604020202020204" pitchFamily="34" charset="0"/>
              <a:buNone/>
              <a:defRPr lang="en-US" sz="48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en-US" sz="4000" b="1" dirty="0">
                <a:latin typeface="Tahoma" panose="020B0604030504040204" pitchFamily="34" charset="0"/>
                <a:cs typeface="Tahoma" panose="020B0604030504040204" pitchFamily="34" charset="0"/>
              </a:rPr>
              <a:t>BAN TRÁNG NIÊN</a:t>
            </a:r>
            <a:endParaRPr sz="4000" b="1" dirty="0">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080751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Effect transition="in" filter="fade">
                                      <p:cBhvr>
                                        <p:cTn id="1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3" grpId="0" animBg="1"/>
      <p:bldP spid="7"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ahoma" panose="020B0604030504040204" pitchFamily="34" charset="0"/>
                <a:cs typeface="Tahoma" panose="020B0604030504040204" pitchFamily="34" charset="0"/>
              </a:rPr>
              <a:t>7</a:t>
            </a:r>
            <a:r>
              <a:rPr lang="vi-VN" sz="3600" dirty="0">
                <a:latin typeface="Tahoma" panose="020B0604030504040204" pitchFamily="34" charset="0"/>
                <a:cs typeface="Tahoma" panose="020B0604030504040204" pitchFamily="34" charset="0"/>
              </a:rPr>
              <a:t>. “Ê-va” có nghĩa là</a:t>
            </a:r>
            <a:r>
              <a:rPr lang="en-US" sz="3600" dirty="0">
                <a:latin typeface="Tahoma" panose="020B0604030504040204" pitchFamily="34" charset="0"/>
                <a:cs typeface="Tahoma" panose="020B0604030504040204" pitchFamily="34" charset="0"/>
              </a:rPr>
              <a:t> </a:t>
            </a:r>
            <a:r>
              <a:rPr lang="en-US" sz="3600" dirty="0" err="1">
                <a:latin typeface="Tahoma" panose="020B0604030504040204" pitchFamily="34" charset="0"/>
                <a:cs typeface="Tahoma" panose="020B0604030504040204" pitchFamily="34" charset="0"/>
              </a:rPr>
              <a:t>gì</a:t>
            </a:r>
            <a:r>
              <a:rPr lang="en-US" sz="3600" dirty="0">
                <a:latin typeface="Tahoma" panose="020B0604030504040204" pitchFamily="34" charset="0"/>
                <a:cs typeface="Tahoma" panose="020B0604030504040204" pitchFamily="34" charset="0"/>
              </a:rPr>
              <a:t>?</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Mẹ của loài người </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Sự sống</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Người nữ </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Người vợ</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3575050" y="4152896"/>
            <a:ext cx="5041900" cy="113509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vi-VN" sz="3200" dirty="0">
                <a:latin typeface="Tahoma" panose="020B0604030504040204" pitchFamily="34" charset="0"/>
                <a:ea typeface="Open Sans Light" panose="020B0306030504020204" pitchFamily="34" charset="0"/>
                <a:cs typeface="Tahoma" panose="020B0604030504040204" pitchFamily="34" charset="0"/>
              </a:rPr>
              <a:t>Mẹ của loài người</a:t>
            </a:r>
            <a:endParaRPr lang="en-US" sz="32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6"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08946" y="2176766"/>
              <a:ext cx="243861" cy="243861"/>
            </a:xfrm>
            <a:prstGeom prst="rect">
              <a:avLst/>
            </a:prstGeom>
          </p:spPr>
        </p:pic>
      </p:grpSp>
      <p:grpSp>
        <p:nvGrpSpPr>
          <p:cNvPr id="11" name="Đáp án B"/>
          <p:cNvGrpSpPr/>
          <p:nvPr/>
        </p:nvGrpSpPr>
        <p:grpSpPr>
          <a:xfrm>
            <a:off x="5549904" y="2946400"/>
            <a:ext cx="361946" cy="787400"/>
            <a:chOff x="5549904" y="2946400"/>
            <a:chExt cx="361946" cy="787400"/>
          </a:xfrm>
        </p:grpSpPr>
        <p:sp>
          <p:nvSpPr>
            <p:cNvPr id="28" name="V 2"/>
            <p:cNvSpPr/>
            <p:nvPr/>
          </p:nvSpPr>
          <p:spPr>
            <a:xfrm rot="5400000" flipV="1">
              <a:off x="53371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35396" y="3244619"/>
              <a:ext cx="190963" cy="190963"/>
            </a:xfrm>
            <a:prstGeom prst="rect">
              <a:avLst/>
            </a:prstGeom>
          </p:spPr>
        </p:pic>
      </p:grpSp>
      <p:grpSp>
        <p:nvGrpSpPr>
          <p:cNvPr id="12" name="Đáp án C"/>
          <p:cNvGrpSpPr/>
          <p:nvPr/>
        </p:nvGrpSpPr>
        <p:grpSpPr>
          <a:xfrm>
            <a:off x="11201404" y="190500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13" name="Đáp án D"/>
          <p:cNvGrpSpPr/>
          <p:nvPr/>
        </p:nvGrpSpPr>
        <p:grpSpPr>
          <a:xfrm>
            <a:off x="11201404" y="2946400"/>
            <a:ext cx="361946" cy="787400"/>
            <a:chOff x="11201404" y="2946400"/>
            <a:chExt cx="361946" cy="787400"/>
          </a:xfrm>
        </p:grpSpPr>
        <p:sp>
          <p:nvSpPr>
            <p:cNvPr id="33"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0" name="Picture 2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9" name="Oval 74">
            <a:extLst>
              <a:ext uri="{FF2B5EF4-FFF2-40B4-BE49-F238E27FC236}">
                <a16:creationId xmlns:a16="http://schemas.microsoft.com/office/drawing/2014/main" id="{F492170B-424F-48F2-B258-E3FDBF57019D}"/>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0" name="Circle: Hollow 11">
            <a:extLst>
              <a:ext uri="{FF2B5EF4-FFF2-40B4-BE49-F238E27FC236}">
                <a16:creationId xmlns:a16="http://schemas.microsoft.com/office/drawing/2014/main" id="{9D177A8C-B271-44A0-B0E5-CBEF834B298D}"/>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1" name="Circle: Hollow 12">
            <a:extLst>
              <a:ext uri="{FF2B5EF4-FFF2-40B4-BE49-F238E27FC236}">
                <a16:creationId xmlns:a16="http://schemas.microsoft.com/office/drawing/2014/main" id="{6FAC6555-7390-4AEF-AE16-8236989D88F3}"/>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2" name="Group 77">
            <a:extLst>
              <a:ext uri="{FF2B5EF4-FFF2-40B4-BE49-F238E27FC236}">
                <a16:creationId xmlns:a16="http://schemas.microsoft.com/office/drawing/2014/main" id="{86045E57-D5BA-4C9F-9AB8-E4A1DCC21CB1}"/>
              </a:ext>
            </a:extLst>
          </p:cNvPr>
          <p:cNvGrpSpPr/>
          <p:nvPr/>
        </p:nvGrpSpPr>
        <p:grpSpPr>
          <a:xfrm>
            <a:off x="386783" y="6073946"/>
            <a:ext cx="483733" cy="460829"/>
            <a:chOff x="4398225" y="1842131"/>
            <a:chExt cx="3331483" cy="3173738"/>
          </a:xfrm>
        </p:grpSpPr>
        <p:sp>
          <p:nvSpPr>
            <p:cNvPr id="73" name="Circle: Hollow 49">
              <a:extLst>
                <a:ext uri="{FF2B5EF4-FFF2-40B4-BE49-F238E27FC236}">
                  <a16:creationId xmlns:a16="http://schemas.microsoft.com/office/drawing/2014/main" id="{E5DC24CB-0763-481C-8BEE-0714706F1F26}"/>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4" name="Oval 79">
              <a:extLst>
                <a:ext uri="{FF2B5EF4-FFF2-40B4-BE49-F238E27FC236}">
                  <a16:creationId xmlns:a16="http://schemas.microsoft.com/office/drawing/2014/main" id="{2281208A-6898-41CC-A9C4-63D7CE5617D8}"/>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113" name="Oval 80">
              <a:extLst>
                <a:ext uri="{FF2B5EF4-FFF2-40B4-BE49-F238E27FC236}">
                  <a16:creationId xmlns:a16="http://schemas.microsoft.com/office/drawing/2014/main" id="{14E12115-F165-40EC-BC05-8405F298F97C}"/>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114" name="30">
            <a:extLst>
              <a:ext uri="{FF2B5EF4-FFF2-40B4-BE49-F238E27FC236}">
                <a16:creationId xmlns:a16="http://schemas.microsoft.com/office/drawing/2014/main" id="{4CCE16D4-3ABB-48AE-8929-CB0DA83809D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115" name="29">
            <a:extLst>
              <a:ext uri="{FF2B5EF4-FFF2-40B4-BE49-F238E27FC236}">
                <a16:creationId xmlns:a16="http://schemas.microsoft.com/office/drawing/2014/main" id="{94941A7E-374C-4D13-9648-A0F62672CD2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116" name="28">
            <a:extLst>
              <a:ext uri="{FF2B5EF4-FFF2-40B4-BE49-F238E27FC236}">
                <a16:creationId xmlns:a16="http://schemas.microsoft.com/office/drawing/2014/main" id="{E820627C-EBEA-4429-9BB8-7D5605E2C7C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117" name="27">
            <a:extLst>
              <a:ext uri="{FF2B5EF4-FFF2-40B4-BE49-F238E27FC236}">
                <a16:creationId xmlns:a16="http://schemas.microsoft.com/office/drawing/2014/main" id="{F20B0F98-AF17-43A9-AE75-88BD51E2DFA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118" name="26">
            <a:extLst>
              <a:ext uri="{FF2B5EF4-FFF2-40B4-BE49-F238E27FC236}">
                <a16:creationId xmlns:a16="http://schemas.microsoft.com/office/drawing/2014/main" id="{7B2BDF82-7D6F-423E-8208-FB05E2EE173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8D4350F6-6BDF-401B-BF06-94523F8C0BB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9E5D42A3-9987-4705-BFB3-408F24E1964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2A50CC74-34A4-46C9-B7E7-83C823CC477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B2C63DE0-41F8-4A62-9093-3C5AADAE4C6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FBB0364C-7B74-4EFB-93D0-6FF9B1FA503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0941417D-3A1A-49E3-A562-4AF6A923A00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773B34C2-4F57-4CC9-93B3-283A993A044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4130FF4E-6415-49AB-B726-3CE7B23482E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3A89B2B4-BDB1-4D31-8E38-A3D3B4BC4D6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6622BB8D-2C9C-4818-BA34-C8461B00B53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13D7FC8F-F4ED-4259-8648-D57D9150E71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28A28E9F-7749-4DBD-AEC7-D196D2E7FFD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E177A835-7489-4865-B6E4-9170037CDD3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61977023-4256-4D60-B906-7098316706D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E31E3A8F-4254-4E55-BA29-0AB20510AC49}"/>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196B5B10-671A-4346-B3E0-ED92C1BC527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F49B3652-3A73-40BE-B412-5772A069DF4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0D395E5D-F8A1-4125-B931-3131291486C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AF67098F-A60B-44CC-9B91-C7AD9649B7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CDAEFDED-88E9-457F-96FA-165A22BC75B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F837A4A3-D58B-4881-8051-334C2C10F6F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CFC59767-3FA7-411A-9EAD-5E2A47FB796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CBC68AD1-FFA3-41F4-A23C-F8CA01EBA02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AFB9CDEC-21B2-435E-BE20-4935E4B071C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9E525496-77E3-4162-B93A-3FB9F07C030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688C0B09-BAAB-4567-B4EA-5B02BBDB7D7A}"/>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18903665-1978-41EB-B259-3308056FE4F2}"/>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2911252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114"/>
                                        </p:tgtEl>
                                      </p:cBhvr>
                                    </p:animEffect>
                                    <p:set>
                                      <p:cBhvr>
                                        <p:cTn id="28" dur="1" fill="hold">
                                          <p:stCondLst>
                                            <p:cond delay="999"/>
                                          </p:stCondLst>
                                        </p:cTn>
                                        <p:tgtEl>
                                          <p:spTgt spid="114"/>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115"/>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115"/>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116"/>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116"/>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117"/>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117"/>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118"/>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118"/>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0"/>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6"/>
                                        </p:tgtEl>
                                        <p:attrNameLst>
                                          <p:attrName>style.visibility</p:attrName>
                                        </p:attrNameLst>
                                      </p:cBhvr>
                                      <p:to>
                                        <p:strVal val="visible"/>
                                      </p:to>
                                    </p:set>
                                    <p:animEffect transition="in" filter="wipe(right)">
                                      <p:cBhvr>
                                        <p:cTn id="152" dur="250"/>
                                        <p:tgtEl>
                                          <p:spTgt spid="6"/>
                                        </p:tgtEl>
                                      </p:cBhvr>
                                    </p:animEffect>
                                  </p:childTnLst>
                                </p:cTn>
                              </p:par>
                            </p:childTnLst>
                          </p:cTn>
                        </p:par>
                        <p:par>
                          <p:cTn id="153" fill="hold">
                            <p:stCondLst>
                              <p:cond delay="250"/>
                            </p:stCondLst>
                            <p:childTnLst>
                              <p:par>
                                <p:cTn id="154" presetID="22" presetClass="entr" presetSubtype="1" fill="hold" grpId="0" nodeType="afterEffect">
                                  <p:stCondLst>
                                    <p:cond delay="0"/>
                                  </p:stCondLst>
                                  <p:childTnLst>
                                    <p:set>
                                      <p:cBhvr>
                                        <p:cTn id="155" dur="1" fill="hold">
                                          <p:stCondLst>
                                            <p:cond delay="0"/>
                                          </p:stCondLst>
                                        </p:cTn>
                                        <p:tgtEl>
                                          <p:spTgt spid="21"/>
                                        </p:tgtEl>
                                        <p:attrNameLst>
                                          <p:attrName>style.visibility</p:attrName>
                                        </p:attrNameLst>
                                      </p:cBhvr>
                                      <p:to>
                                        <p:strVal val="visible"/>
                                      </p:to>
                                    </p:set>
                                    <p:animEffect transition="in" filter="wipe(up)">
                                      <p:cBhvr>
                                        <p:cTn id="156" dur="250"/>
                                        <p:tgtEl>
                                          <p:spTgt spid="21"/>
                                        </p:tgtEl>
                                      </p:cBhvr>
                                    </p:animEffect>
                                  </p:childTnLst>
                                  <p:subTnLst>
                                    <p:audio>
                                      <p:cMediaNode vol="76000">
                                        <p:cTn display="0" masterRel="sameClick">
                                          <p:stCondLst>
                                            <p:cond evt="begin" delay="0">
                                              <p:tn val="154"/>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3"/>
                  </p:tgtEl>
                </p:cond>
              </p:nextCondLst>
            </p:seq>
            <p:seq concurrent="1" nextAc="seek">
              <p:cTn id="157" restart="whenNotActive" fill="hold" evtFilter="cancelBubble" nodeType="interactiveSeq">
                <p:stCondLst>
                  <p:cond evt="onClick" delay="0">
                    <p:tgtEl>
                      <p:spTgt spid="4"/>
                    </p:tgtEl>
                  </p:cond>
                </p:stCondLst>
                <p:endSync evt="end" delay="0">
                  <p:rtn val="all"/>
                </p:endSync>
                <p:childTnLst>
                  <p:par>
                    <p:cTn id="158" fill="hold">
                      <p:stCondLst>
                        <p:cond delay="0"/>
                      </p:stCondLst>
                      <p:childTnLst>
                        <p:par>
                          <p:cTn id="159" fill="hold">
                            <p:stCondLst>
                              <p:cond delay="0"/>
                            </p:stCondLst>
                            <p:childTnLst>
                              <p:par>
                                <p:cTn id="160" presetID="22" presetClass="entr" presetSubtype="2" fill="hold" nodeType="clickEffect">
                                  <p:stCondLst>
                                    <p:cond delay="0"/>
                                  </p:stCondLst>
                                  <p:childTnLst>
                                    <p:set>
                                      <p:cBhvr>
                                        <p:cTn id="161" dur="1" fill="hold">
                                          <p:stCondLst>
                                            <p:cond delay="0"/>
                                          </p:stCondLst>
                                        </p:cTn>
                                        <p:tgtEl>
                                          <p:spTgt spid="11"/>
                                        </p:tgtEl>
                                        <p:attrNameLst>
                                          <p:attrName>style.visibility</p:attrName>
                                        </p:attrNameLst>
                                      </p:cBhvr>
                                      <p:to>
                                        <p:strVal val="visible"/>
                                      </p:to>
                                    </p:set>
                                    <p:animEffect transition="in" filter="wipe(right)">
                                      <p:cBhvr>
                                        <p:cTn id="162" dur="250"/>
                                        <p:tgtEl>
                                          <p:spTgt spid="11"/>
                                        </p:tgtEl>
                                      </p:cBhvr>
                                    </p:animEffect>
                                  </p:childTnLst>
                                </p:cTn>
                              </p:par>
                            </p:childTnLst>
                          </p:cTn>
                        </p:par>
                      </p:childTnLst>
                    </p:cTn>
                  </p:par>
                </p:childTnLst>
              </p:cTn>
              <p:nextCondLst>
                <p:cond evt="onClick" delay="0">
                  <p:tgtEl>
                    <p:spTgt spid="4"/>
                  </p:tgtEl>
                </p:cond>
              </p:nextCondLst>
            </p:seq>
            <p:seq concurrent="1" nextAc="seek">
              <p:cTn id="163" restart="whenNotActive" fill="hold" evtFilter="cancelBubble" nodeType="interactiveSeq">
                <p:stCondLst>
                  <p:cond evt="onClick" delay="0">
                    <p:tgtEl>
                      <p:spTgt spid="7"/>
                    </p:tgtEl>
                  </p:cond>
                </p:stCondLst>
                <p:endSync evt="end" delay="0">
                  <p:rtn val="all"/>
                </p:endSync>
                <p:childTnLst>
                  <p:par>
                    <p:cTn id="164" fill="hold">
                      <p:stCondLst>
                        <p:cond delay="0"/>
                      </p:stCondLst>
                      <p:childTnLst>
                        <p:par>
                          <p:cTn id="165" fill="hold">
                            <p:stCondLst>
                              <p:cond delay="0"/>
                            </p:stCondLst>
                            <p:childTnLst>
                              <p:par>
                                <p:cTn id="166" presetID="22" presetClass="entr" presetSubtype="2" fill="hold" nodeType="clickEffect">
                                  <p:stCondLst>
                                    <p:cond delay="0"/>
                                  </p:stCondLst>
                                  <p:childTnLst>
                                    <p:set>
                                      <p:cBhvr>
                                        <p:cTn id="167" dur="1" fill="hold">
                                          <p:stCondLst>
                                            <p:cond delay="0"/>
                                          </p:stCondLst>
                                        </p:cTn>
                                        <p:tgtEl>
                                          <p:spTgt spid="12"/>
                                        </p:tgtEl>
                                        <p:attrNameLst>
                                          <p:attrName>style.visibility</p:attrName>
                                        </p:attrNameLst>
                                      </p:cBhvr>
                                      <p:to>
                                        <p:strVal val="visible"/>
                                      </p:to>
                                    </p:set>
                                    <p:animEffect transition="in" filter="wipe(right)">
                                      <p:cBhvr>
                                        <p:cTn id="168" dur="250"/>
                                        <p:tgtEl>
                                          <p:spTgt spid="12"/>
                                        </p:tgtEl>
                                      </p:cBhvr>
                                    </p:animEffect>
                                  </p:childTnLst>
                                </p:cTn>
                              </p:par>
                            </p:childTnLst>
                          </p:cTn>
                        </p:par>
                      </p:childTnLst>
                    </p:cTn>
                  </p:par>
                </p:childTnLst>
              </p:cTn>
              <p:nextCondLst>
                <p:cond evt="onClick" delay="0">
                  <p:tgtEl>
                    <p:spTgt spid="7"/>
                  </p:tgtEl>
                </p:cond>
              </p:nextCondLst>
            </p:seq>
            <p:seq concurrent="1" nextAc="seek">
              <p:cTn id="169" restart="whenNotActive" fill="hold" evtFilter="cancelBubble" nodeType="interactiveSeq">
                <p:stCondLst>
                  <p:cond evt="onClick" delay="0">
                    <p:tgtEl>
                      <p:spTgt spid="8"/>
                    </p:tgtEl>
                  </p:cond>
                </p:stCondLst>
                <p:endSync evt="end" delay="0">
                  <p:rtn val="all"/>
                </p:endSync>
                <p:childTnLst>
                  <p:par>
                    <p:cTn id="170" fill="hold">
                      <p:stCondLst>
                        <p:cond delay="0"/>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13"/>
                                        </p:tgtEl>
                                        <p:attrNameLst>
                                          <p:attrName>style.visibility</p:attrName>
                                        </p:attrNameLst>
                                      </p:cBhvr>
                                      <p:to>
                                        <p:strVal val="visible"/>
                                      </p:to>
                                    </p:set>
                                    <p:animEffect transition="in" filter="wipe(right)">
                                      <p:cBhvr>
                                        <p:cTn id="174" dur="250"/>
                                        <p:tgtEl>
                                          <p:spTgt spid="13"/>
                                        </p:tgtEl>
                                      </p:cBhvr>
                                    </p:animEffect>
                                  </p:childTnLst>
                                </p:cTn>
                              </p:par>
                            </p:childTnLst>
                          </p:cTn>
                        </p:par>
                      </p:childTnLst>
                    </p:cTn>
                  </p:par>
                </p:childTnLst>
              </p:cTn>
              <p:nextCondLst>
                <p:cond evt="onClick" delay="0">
                  <p:tgtEl>
                    <p:spTgt spid="8"/>
                  </p:tgtEl>
                </p:cond>
              </p:nextCondLst>
            </p:seq>
          </p:childTnLst>
        </p:cTn>
      </p:par>
    </p:tnLst>
    <p:bldLst>
      <p:bldP spid="29" grpId="0" animBg="1"/>
      <p:bldP spid="21" grpId="0" animBg="1"/>
      <p:bldP spid="114" grpId="0"/>
      <p:bldP spid="115" grpId="0"/>
      <p:bldP spid="115" grpId="1"/>
      <p:bldP spid="116" grpId="0"/>
      <p:bldP spid="116" grpId="1"/>
      <p:bldP spid="117" grpId="0"/>
      <p:bldP spid="117" grpId="1"/>
      <p:bldP spid="118" grpId="0"/>
      <p:bldP spid="118"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btn 1"/>
          <p:cNvGrpSpPr/>
          <p:nvPr/>
        </p:nvGrpSpPr>
        <p:grpSpPr>
          <a:xfrm>
            <a:off x="62801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Xuất 18:19 </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6" name="Đáp án A"/>
          <p:cNvGrpSpPr/>
          <p:nvPr/>
        </p:nvGrpSpPr>
        <p:grpSpPr>
          <a:xfrm>
            <a:off x="112014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08946" y="2176766"/>
              <a:ext cx="243861" cy="243861"/>
            </a:xfrm>
            <a:prstGeom prst="rect">
              <a:avLst/>
            </a:prstGeom>
          </p:spPr>
        </p:pic>
      </p:grpSp>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ahoma" panose="020B0604030504040204" pitchFamily="34" charset="0"/>
                <a:cs typeface="Tahoma" panose="020B0604030504040204" pitchFamily="34" charset="0"/>
              </a:rPr>
              <a:t>8</a:t>
            </a:r>
            <a:r>
              <a:rPr lang="vi-VN" sz="3600" dirty="0">
                <a:latin typeface="Tahoma" panose="020B0604030504040204" pitchFamily="34" charset="0"/>
                <a:cs typeface="Tahoma" panose="020B0604030504040204" pitchFamily="34" charset="0"/>
              </a:rPr>
              <a:t>. Ở đâu chép Chúa cấm coi bói và cầu đồng bóng?</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Lê-vi ký 19:31</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6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Dân 31:19 </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Phục 19:31</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3575050" y="4152896"/>
            <a:ext cx="5041900" cy="113509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vi-VN" sz="3200" dirty="0">
                <a:latin typeface="Tahoma" panose="020B0604030504040204" pitchFamily="34" charset="0"/>
                <a:ea typeface="Open Sans Light" panose="020B0306030504020204" pitchFamily="34" charset="0"/>
                <a:cs typeface="Tahoma" panose="020B0604030504040204" pitchFamily="34" charset="0"/>
              </a:rPr>
              <a:t>Xuất 18:19 </a:t>
            </a:r>
          </a:p>
        </p:txBody>
      </p:sp>
      <p:grpSp>
        <p:nvGrpSpPr>
          <p:cNvPr id="11" name="Đáp án B"/>
          <p:cNvGrpSpPr/>
          <p:nvPr/>
        </p:nvGrpSpPr>
        <p:grpSpPr>
          <a:xfrm>
            <a:off x="5549904" y="2946400"/>
            <a:ext cx="361946" cy="787400"/>
            <a:chOff x="5549904" y="2946400"/>
            <a:chExt cx="361946" cy="787400"/>
          </a:xfrm>
        </p:grpSpPr>
        <p:sp>
          <p:nvSpPr>
            <p:cNvPr id="28" name="V 2"/>
            <p:cNvSpPr/>
            <p:nvPr/>
          </p:nvSpPr>
          <p:spPr>
            <a:xfrm rot="5400000" flipV="1">
              <a:off x="53371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35396" y="3244619"/>
              <a:ext cx="190963" cy="190963"/>
            </a:xfrm>
            <a:prstGeom prst="rect">
              <a:avLst/>
            </a:prstGeom>
          </p:spPr>
        </p:pic>
      </p:grpSp>
      <p:grpSp>
        <p:nvGrpSpPr>
          <p:cNvPr id="12" name="Đáp án C"/>
          <p:cNvGrpSpPr/>
          <p:nvPr/>
        </p:nvGrpSpPr>
        <p:grpSpPr>
          <a:xfrm>
            <a:off x="5549904" y="190500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13" name="Đáp án D"/>
          <p:cNvGrpSpPr/>
          <p:nvPr/>
        </p:nvGrpSpPr>
        <p:grpSpPr>
          <a:xfrm>
            <a:off x="11201404" y="2946400"/>
            <a:ext cx="361946" cy="787400"/>
            <a:chOff x="11201404" y="2946400"/>
            <a:chExt cx="361946" cy="787400"/>
          </a:xfrm>
        </p:grpSpPr>
        <p:sp>
          <p:nvSpPr>
            <p:cNvPr id="33"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0" name="Picture 2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9" name="Oval 74">
            <a:extLst>
              <a:ext uri="{FF2B5EF4-FFF2-40B4-BE49-F238E27FC236}">
                <a16:creationId xmlns:a16="http://schemas.microsoft.com/office/drawing/2014/main" id="{F492170B-424F-48F2-B258-E3FDBF57019D}"/>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0" name="Circle: Hollow 11">
            <a:extLst>
              <a:ext uri="{FF2B5EF4-FFF2-40B4-BE49-F238E27FC236}">
                <a16:creationId xmlns:a16="http://schemas.microsoft.com/office/drawing/2014/main" id="{9D177A8C-B271-44A0-B0E5-CBEF834B298D}"/>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1" name="Circle: Hollow 12">
            <a:extLst>
              <a:ext uri="{FF2B5EF4-FFF2-40B4-BE49-F238E27FC236}">
                <a16:creationId xmlns:a16="http://schemas.microsoft.com/office/drawing/2014/main" id="{6FAC6555-7390-4AEF-AE16-8236989D88F3}"/>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2" name="Group 77">
            <a:extLst>
              <a:ext uri="{FF2B5EF4-FFF2-40B4-BE49-F238E27FC236}">
                <a16:creationId xmlns:a16="http://schemas.microsoft.com/office/drawing/2014/main" id="{86045E57-D5BA-4C9F-9AB8-E4A1DCC21CB1}"/>
              </a:ext>
            </a:extLst>
          </p:cNvPr>
          <p:cNvGrpSpPr/>
          <p:nvPr/>
        </p:nvGrpSpPr>
        <p:grpSpPr>
          <a:xfrm>
            <a:off x="386783" y="6073946"/>
            <a:ext cx="483733" cy="460829"/>
            <a:chOff x="4398225" y="1842131"/>
            <a:chExt cx="3331483" cy="3173738"/>
          </a:xfrm>
        </p:grpSpPr>
        <p:sp>
          <p:nvSpPr>
            <p:cNvPr id="73" name="Circle: Hollow 49">
              <a:extLst>
                <a:ext uri="{FF2B5EF4-FFF2-40B4-BE49-F238E27FC236}">
                  <a16:creationId xmlns:a16="http://schemas.microsoft.com/office/drawing/2014/main" id="{E5DC24CB-0763-481C-8BEE-0714706F1F26}"/>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4" name="Oval 79">
              <a:extLst>
                <a:ext uri="{FF2B5EF4-FFF2-40B4-BE49-F238E27FC236}">
                  <a16:creationId xmlns:a16="http://schemas.microsoft.com/office/drawing/2014/main" id="{2281208A-6898-41CC-A9C4-63D7CE5617D8}"/>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113" name="Oval 80">
              <a:extLst>
                <a:ext uri="{FF2B5EF4-FFF2-40B4-BE49-F238E27FC236}">
                  <a16:creationId xmlns:a16="http://schemas.microsoft.com/office/drawing/2014/main" id="{14E12115-F165-40EC-BC05-8405F298F97C}"/>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114" name="30">
            <a:extLst>
              <a:ext uri="{FF2B5EF4-FFF2-40B4-BE49-F238E27FC236}">
                <a16:creationId xmlns:a16="http://schemas.microsoft.com/office/drawing/2014/main" id="{4CCE16D4-3ABB-48AE-8929-CB0DA83809D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115" name="29">
            <a:extLst>
              <a:ext uri="{FF2B5EF4-FFF2-40B4-BE49-F238E27FC236}">
                <a16:creationId xmlns:a16="http://schemas.microsoft.com/office/drawing/2014/main" id="{94941A7E-374C-4D13-9648-A0F62672CD2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116" name="28">
            <a:extLst>
              <a:ext uri="{FF2B5EF4-FFF2-40B4-BE49-F238E27FC236}">
                <a16:creationId xmlns:a16="http://schemas.microsoft.com/office/drawing/2014/main" id="{E820627C-EBEA-4429-9BB8-7D5605E2C7C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117" name="27">
            <a:extLst>
              <a:ext uri="{FF2B5EF4-FFF2-40B4-BE49-F238E27FC236}">
                <a16:creationId xmlns:a16="http://schemas.microsoft.com/office/drawing/2014/main" id="{F20B0F98-AF17-43A9-AE75-88BD51E2DFA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118" name="26">
            <a:extLst>
              <a:ext uri="{FF2B5EF4-FFF2-40B4-BE49-F238E27FC236}">
                <a16:creationId xmlns:a16="http://schemas.microsoft.com/office/drawing/2014/main" id="{7B2BDF82-7D6F-423E-8208-FB05E2EE173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8D4350F6-6BDF-401B-BF06-94523F8C0BB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9E5D42A3-9987-4705-BFB3-408F24E1964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2A50CC74-34A4-46C9-B7E7-83C823CC477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B2C63DE0-41F8-4A62-9093-3C5AADAE4C6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FBB0364C-7B74-4EFB-93D0-6FF9B1FA503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0941417D-3A1A-49E3-A562-4AF6A923A00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773B34C2-4F57-4CC9-93B3-283A993A044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4130FF4E-6415-49AB-B726-3CE7B23482E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3A89B2B4-BDB1-4D31-8E38-A3D3B4BC4D6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6622BB8D-2C9C-4818-BA34-C8461B00B53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13D7FC8F-F4ED-4259-8648-D57D9150E71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28A28E9F-7749-4DBD-AEC7-D196D2E7FFD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E177A835-7489-4865-B6E4-9170037CDD3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61977023-4256-4D60-B906-7098316706D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E31E3A8F-4254-4E55-BA29-0AB20510AC49}"/>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196B5B10-671A-4346-B3E0-ED92C1BC527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F49B3652-3A73-40BE-B412-5772A069DF4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0D395E5D-F8A1-4125-B931-3131291486C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AF67098F-A60B-44CC-9B91-C7AD9649B7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CDAEFDED-88E9-457F-96FA-165A22BC75B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F837A4A3-D58B-4881-8051-334C2C10F6F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CFC59767-3FA7-411A-9EAD-5E2A47FB796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CBC68AD1-FFA3-41F4-A23C-F8CA01EBA02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AFB9CDEC-21B2-435E-BE20-4935E4B071C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9E525496-77E3-4162-B93A-3FB9F07C030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688C0B09-BAAB-4567-B4EA-5B02BBDB7D7A}"/>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18903665-1978-41EB-B259-3308056FE4F2}"/>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2715252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250"/>
                                        <p:tgtEl>
                                          <p:spTgt spid="7"/>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250"/>
                                        <p:tgtEl>
                                          <p:spTgt spid="3"/>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114"/>
                                        </p:tgtEl>
                                      </p:cBhvr>
                                    </p:animEffect>
                                    <p:set>
                                      <p:cBhvr>
                                        <p:cTn id="28" dur="1" fill="hold">
                                          <p:stCondLst>
                                            <p:cond delay="999"/>
                                          </p:stCondLst>
                                        </p:cTn>
                                        <p:tgtEl>
                                          <p:spTgt spid="114"/>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115"/>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115"/>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116"/>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116"/>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117"/>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117"/>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118"/>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118"/>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0"/>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6"/>
                                        </p:tgtEl>
                                        <p:attrNameLst>
                                          <p:attrName>style.visibility</p:attrName>
                                        </p:attrNameLst>
                                      </p:cBhvr>
                                      <p:to>
                                        <p:strVal val="visible"/>
                                      </p:to>
                                    </p:set>
                                    <p:animEffect transition="in" filter="wipe(right)">
                                      <p:cBhvr>
                                        <p:cTn id="152" dur="250"/>
                                        <p:tgtEl>
                                          <p:spTgt spid="6"/>
                                        </p:tgtEl>
                                      </p:cBhvr>
                                    </p:animEffect>
                                  </p:childTnLst>
                                </p:cTn>
                              </p:par>
                            </p:childTnLst>
                          </p:cTn>
                        </p:par>
                        <p:par>
                          <p:cTn id="153" fill="hold">
                            <p:stCondLst>
                              <p:cond delay="250"/>
                            </p:stCondLst>
                            <p:childTnLst>
                              <p:par>
                                <p:cTn id="154" presetID="22" presetClass="entr" presetSubtype="1" fill="hold" grpId="0" nodeType="afterEffect">
                                  <p:stCondLst>
                                    <p:cond delay="0"/>
                                  </p:stCondLst>
                                  <p:childTnLst>
                                    <p:set>
                                      <p:cBhvr>
                                        <p:cTn id="155" dur="1" fill="hold">
                                          <p:stCondLst>
                                            <p:cond delay="0"/>
                                          </p:stCondLst>
                                        </p:cTn>
                                        <p:tgtEl>
                                          <p:spTgt spid="21"/>
                                        </p:tgtEl>
                                        <p:attrNameLst>
                                          <p:attrName>style.visibility</p:attrName>
                                        </p:attrNameLst>
                                      </p:cBhvr>
                                      <p:to>
                                        <p:strVal val="visible"/>
                                      </p:to>
                                    </p:set>
                                    <p:animEffect transition="in" filter="wipe(up)">
                                      <p:cBhvr>
                                        <p:cTn id="156" dur="250"/>
                                        <p:tgtEl>
                                          <p:spTgt spid="21"/>
                                        </p:tgtEl>
                                      </p:cBhvr>
                                    </p:animEffect>
                                  </p:childTnLst>
                                  <p:subTnLst>
                                    <p:audio>
                                      <p:cMediaNode vol="76000">
                                        <p:cTn display="0" masterRel="sameClick">
                                          <p:stCondLst>
                                            <p:cond evt="begin" delay="0">
                                              <p:tn val="154"/>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3"/>
                  </p:tgtEl>
                </p:cond>
              </p:nextCondLst>
            </p:seq>
            <p:seq concurrent="1" nextAc="seek">
              <p:cTn id="157" restart="whenNotActive" fill="hold" evtFilter="cancelBubble" nodeType="interactiveSeq">
                <p:stCondLst>
                  <p:cond evt="onClick" delay="0">
                    <p:tgtEl>
                      <p:spTgt spid="4"/>
                    </p:tgtEl>
                  </p:cond>
                </p:stCondLst>
                <p:endSync evt="end" delay="0">
                  <p:rtn val="all"/>
                </p:endSync>
                <p:childTnLst>
                  <p:par>
                    <p:cTn id="158" fill="hold">
                      <p:stCondLst>
                        <p:cond delay="0"/>
                      </p:stCondLst>
                      <p:childTnLst>
                        <p:par>
                          <p:cTn id="159" fill="hold">
                            <p:stCondLst>
                              <p:cond delay="0"/>
                            </p:stCondLst>
                            <p:childTnLst>
                              <p:par>
                                <p:cTn id="160" presetID="22" presetClass="entr" presetSubtype="2" fill="hold" nodeType="clickEffect">
                                  <p:stCondLst>
                                    <p:cond delay="0"/>
                                  </p:stCondLst>
                                  <p:childTnLst>
                                    <p:set>
                                      <p:cBhvr>
                                        <p:cTn id="161" dur="1" fill="hold">
                                          <p:stCondLst>
                                            <p:cond delay="0"/>
                                          </p:stCondLst>
                                        </p:cTn>
                                        <p:tgtEl>
                                          <p:spTgt spid="11"/>
                                        </p:tgtEl>
                                        <p:attrNameLst>
                                          <p:attrName>style.visibility</p:attrName>
                                        </p:attrNameLst>
                                      </p:cBhvr>
                                      <p:to>
                                        <p:strVal val="visible"/>
                                      </p:to>
                                    </p:set>
                                    <p:animEffect transition="in" filter="wipe(right)">
                                      <p:cBhvr>
                                        <p:cTn id="162" dur="250"/>
                                        <p:tgtEl>
                                          <p:spTgt spid="11"/>
                                        </p:tgtEl>
                                      </p:cBhvr>
                                    </p:animEffect>
                                  </p:childTnLst>
                                </p:cTn>
                              </p:par>
                            </p:childTnLst>
                          </p:cTn>
                        </p:par>
                      </p:childTnLst>
                    </p:cTn>
                  </p:par>
                </p:childTnLst>
              </p:cTn>
              <p:nextCondLst>
                <p:cond evt="onClick" delay="0">
                  <p:tgtEl>
                    <p:spTgt spid="4"/>
                  </p:tgtEl>
                </p:cond>
              </p:nextCondLst>
            </p:seq>
            <p:seq concurrent="1" nextAc="seek">
              <p:cTn id="163" restart="whenNotActive" fill="hold" evtFilter="cancelBubble" nodeType="interactiveSeq">
                <p:stCondLst>
                  <p:cond evt="onClick" delay="0">
                    <p:tgtEl>
                      <p:spTgt spid="7"/>
                    </p:tgtEl>
                  </p:cond>
                </p:stCondLst>
                <p:endSync evt="end" delay="0">
                  <p:rtn val="all"/>
                </p:endSync>
                <p:childTnLst>
                  <p:par>
                    <p:cTn id="164" fill="hold">
                      <p:stCondLst>
                        <p:cond delay="0"/>
                      </p:stCondLst>
                      <p:childTnLst>
                        <p:par>
                          <p:cTn id="165" fill="hold">
                            <p:stCondLst>
                              <p:cond delay="0"/>
                            </p:stCondLst>
                            <p:childTnLst>
                              <p:par>
                                <p:cTn id="166" presetID="22" presetClass="entr" presetSubtype="2" fill="hold" nodeType="clickEffect">
                                  <p:stCondLst>
                                    <p:cond delay="0"/>
                                  </p:stCondLst>
                                  <p:childTnLst>
                                    <p:set>
                                      <p:cBhvr>
                                        <p:cTn id="167" dur="1" fill="hold">
                                          <p:stCondLst>
                                            <p:cond delay="0"/>
                                          </p:stCondLst>
                                        </p:cTn>
                                        <p:tgtEl>
                                          <p:spTgt spid="12"/>
                                        </p:tgtEl>
                                        <p:attrNameLst>
                                          <p:attrName>style.visibility</p:attrName>
                                        </p:attrNameLst>
                                      </p:cBhvr>
                                      <p:to>
                                        <p:strVal val="visible"/>
                                      </p:to>
                                    </p:set>
                                    <p:animEffect transition="in" filter="wipe(right)">
                                      <p:cBhvr>
                                        <p:cTn id="168" dur="250"/>
                                        <p:tgtEl>
                                          <p:spTgt spid="12"/>
                                        </p:tgtEl>
                                      </p:cBhvr>
                                    </p:animEffect>
                                  </p:childTnLst>
                                </p:cTn>
                              </p:par>
                            </p:childTnLst>
                          </p:cTn>
                        </p:par>
                      </p:childTnLst>
                    </p:cTn>
                  </p:par>
                </p:childTnLst>
              </p:cTn>
              <p:nextCondLst>
                <p:cond evt="onClick" delay="0">
                  <p:tgtEl>
                    <p:spTgt spid="7"/>
                  </p:tgtEl>
                </p:cond>
              </p:nextCondLst>
            </p:seq>
            <p:seq concurrent="1" nextAc="seek">
              <p:cTn id="169" restart="whenNotActive" fill="hold" evtFilter="cancelBubble" nodeType="interactiveSeq">
                <p:stCondLst>
                  <p:cond evt="onClick" delay="0">
                    <p:tgtEl>
                      <p:spTgt spid="8"/>
                    </p:tgtEl>
                  </p:cond>
                </p:stCondLst>
                <p:endSync evt="end" delay="0">
                  <p:rtn val="all"/>
                </p:endSync>
                <p:childTnLst>
                  <p:par>
                    <p:cTn id="170" fill="hold">
                      <p:stCondLst>
                        <p:cond delay="0"/>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13"/>
                                        </p:tgtEl>
                                        <p:attrNameLst>
                                          <p:attrName>style.visibility</p:attrName>
                                        </p:attrNameLst>
                                      </p:cBhvr>
                                      <p:to>
                                        <p:strVal val="visible"/>
                                      </p:to>
                                    </p:set>
                                    <p:animEffect transition="in" filter="wipe(right)">
                                      <p:cBhvr>
                                        <p:cTn id="174" dur="250"/>
                                        <p:tgtEl>
                                          <p:spTgt spid="13"/>
                                        </p:tgtEl>
                                      </p:cBhvr>
                                    </p:animEffect>
                                  </p:childTnLst>
                                </p:cTn>
                              </p:par>
                            </p:childTnLst>
                          </p:cTn>
                        </p:par>
                      </p:childTnLst>
                    </p:cTn>
                  </p:par>
                </p:childTnLst>
              </p:cTn>
              <p:nextCondLst>
                <p:cond evt="onClick" delay="0">
                  <p:tgtEl>
                    <p:spTgt spid="8"/>
                  </p:tgtEl>
                </p:cond>
              </p:nextCondLst>
            </p:seq>
          </p:childTnLst>
        </p:cTn>
      </p:par>
    </p:tnLst>
    <p:bldLst>
      <p:bldP spid="29" grpId="0" animBg="1"/>
      <p:bldP spid="21" grpId="0" animBg="1"/>
      <p:bldP spid="114" grpId="0"/>
      <p:bldP spid="115" grpId="0"/>
      <p:bldP spid="115" grpId="1"/>
      <p:bldP spid="116" grpId="0"/>
      <p:bldP spid="116" grpId="1"/>
      <p:bldP spid="117" grpId="0"/>
      <p:bldP spid="117" grpId="1"/>
      <p:bldP spid="118" grpId="0"/>
      <p:bldP spid="118"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cs typeface="Tahoma" panose="020B0604030504040204" pitchFamily="34" charset="0"/>
              </a:rPr>
              <a:t>9.</a:t>
            </a:r>
            <a:r>
              <a:rPr lang="vi-VN" sz="3600" dirty="0">
                <a:latin typeface="Tahoma" panose="020B0604030504040204" pitchFamily="34" charset="0"/>
                <a:cs typeface="Tahoma" panose="020B0604030504040204" pitchFamily="34" charset="0"/>
              </a:rPr>
              <a:t> Dân Y-sơ-ra-ên được gọi theo tên của ai?</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Áp-ra-ham</a:t>
              </a: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Y-sác</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Đa-vít</a:t>
              </a: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Gia-cốp</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3519577" y="4152897"/>
            <a:ext cx="5152846" cy="121273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a:latin typeface="Tahoma" panose="020B0604030504040204" pitchFamily="34" charset="0"/>
                <a:ea typeface="Open Sans Light" panose="020B0306030504020204" pitchFamily="34" charset="0"/>
                <a:cs typeface="Tahoma" panose="020B0604030504040204" pitchFamily="34" charset="0"/>
              </a:rPr>
              <a:t>Gia-cốp</a:t>
            </a:r>
          </a:p>
        </p:txBody>
      </p:sp>
      <p:grpSp>
        <p:nvGrpSpPr>
          <p:cNvPr id="10"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2" name="Đáp án B"/>
          <p:cNvGrpSpPr/>
          <p:nvPr/>
        </p:nvGrpSpPr>
        <p:grpSpPr>
          <a:xfrm>
            <a:off x="5546730" y="294702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36" name="Đáp án C"/>
          <p:cNvGrpSpPr/>
          <p:nvPr/>
        </p:nvGrpSpPr>
        <p:grpSpPr>
          <a:xfrm>
            <a:off x="11203180" y="2946400"/>
            <a:ext cx="361946" cy="787400"/>
            <a:chOff x="5549904" y="2946400"/>
            <a:chExt cx="361946" cy="787400"/>
          </a:xfrm>
        </p:grpSpPr>
        <p:sp>
          <p:nvSpPr>
            <p:cNvPr id="38"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9" name="Picture 3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grpSp>
        <p:nvGrpSpPr>
          <p:cNvPr id="40" name="Đáp án D"/>
          <p:cNvGrpSpPr/>
          <p:nvPr/>
        </p:nvGrpSpPr>
        <p:grpSpPr>
          <a:xfrm>
            <a:off x="11203180" y="1904996"/>
            <a:ext cx="361946" cy="787400"/>
            <a:chOff x="11201404" y="2946400"/>
            <a:chExt cx="361946" cy="787400"/>
          </a:xfrm>
        </p:grpSpPr>
        <p:sp>
          <p:nvSpPr>
            <p:cNvPr id="41"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42" name="Picture 4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8" name="Oval 74">
            <a:extLst>
              <a:ext uri="{FF2B5EF4-FFF2-40B4-BE49-F238E27FC236}">
                <a16:creationId xmlns:a16="http://schemas.microsoft.com/office/drawing/2014/main" id="{B72BDC36-E213-493D-B216-BB070A7AC0D9}"/>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11C83D49-DCC1-4D33-981C-F2A71A624507}"/>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DF8E116E-1B85-4C0D-B534-41E0FE960F00}"/>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78A7CD03-6B70-4F21-B233-1DBF33CE803F}"/>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BFFC985A-B496-44BA-B637-D62AA7F4070B}"/>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22EC7791-945A-400B-9B9C-9EC6F071AAD9}"/>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0D1FE890-913F-4DF2-8983-3B564A9B2B97}"/>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072D5EDD-8B65-4730-929E-02E295D4FBA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76" name="29">
            <a:extLst>
              <a:ext uri="{FF2B5EF4-FFF2-40B4-BE49-F238E27FC236}">
                <a16:creationId xmlns:a16="http://schemas.microsoft.com/office/drawing/2014/main" id="{2DF8DDFD-DCAA-40D7-B7C4-FF2A868A624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77" name="28">
            <a:extLst>
              <a:ext uri="{FF2B5EF4-FFF2-40B4-BE49-F238E27FC236}">
                <a16:creationId xmlns:a16="http://schemas.microsoft.com/office/drawing/2014/main" id="{54CE46A9-4A59-4109-BC11-BE4F16393E3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78" name="27">
            <a:extLst>
              <a:ext uri="{FF2B5EF4-FFF2-40B4-BE49-F238E27FC236}">
                <a16:creationId xmlns:a16="http://schemas.microsoft.com/office/drawing/2014/main" id="{B97130DA-6709-4EC3-B9C5-C48CC8D6219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79" name="26">
            <a:extLst>
              <a:ext uri="{FF2B5EF4-FFF2-40B4-BE49-F238E27FC236}">
                <a16:creationId xmlns:a16="http://schemas.microsoft.com/office/drawing/2014/main" id="{C388B38F-FFD8-42B4-92D3-E7C22BD2263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2052CD2C-09D1-4F17-8388-2D08FFC6475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D1008C22-1A08-4970-9475-231C85164EE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50FC76F6-775C-4001-A2CA-36191E99D1D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99E73DF4-5D25-41BB-8472-ABDE0A5EBE4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FD0C27D8-10EE-45C7-8279-788651509CC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2B656ABA-CD0D-4968-94A4-36D6B88112D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DF4BB263-32E1-4742-BC8A-9C60689A0C5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B31DD423-DD52-4A2E-9540-A6E6217833F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3564D3F8-9075-4B05-ABD8-6F35E7D0E6B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41CFF49F-20E8-4AC1-9170-765DE8FC23B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0E5D6B4B-CE9B-4BA5-97E1-BF164BBF64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8920938-056E-429E-81EA-07A77B8B6D4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7481E6E6-0C30-4C62-BFF6-01CE156D809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B0FFEED4-8F31-4C4C-99FB-E793542B1FE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49D442C6-726D-48D8-9A81-88CE3677BD6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C0706E3F-1F83-422D-BC33-9D348ED0132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FAA48E12-EAB7-45AE-BE1B-7CE29011E7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3A82E418-811C-452E-80CA-6B3431438FC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AB5ED6E6-5CBE-4756-B3EE-F2C8D2F43D4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31FEE813-F556-4665-8C23-B66EA3BD60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B0DFC769-0289-4FF7-BE90-376546499BF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8500E397-5598-4953-A70A-F126A911296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210B6867-A3BC-434A-B3D5-DC2300DE4D5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57A5ECD0-69C4-48A4-8966-FF1D4B5DB9F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D7F28CCB-E649-4E7C-A634-813129073A2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E530F06E-50C3-43D2-9A62-9C72696C0398}"/>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34E7A191-74AE-4746-88E5-BDC66C8458B4}"/>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2748970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76"/>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77"/>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77"/>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78"/>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78"/>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79"/>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indefinite"/>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40"/>
                                        </p:tgtEl>
                                        <p:attrNameLst>
                                          <p:attrName>style.visibility</p:attrName>
                                        </p:attrNameLst>
                                      </p:cBhvr>
                                      <p:to>
                                        <p:strVal val="visible"/>
                                      </p:to>
                                    </p:set>
                                    <p:animEffect transition="in" filter="wipe(right)">
                                      <p:cBhvr>
                                        <p:cTn id="158" dur="250"/>
                                        <p:tgtEl>
                                          <p:spTgt spid="40"/>
                                        </p:tgtEl>
                                      </p:cBhvr>
                                    </p:animEffect>
                                  </p:childTnLst>
                                </p:cTn>
                              </p:par>
                            </p:childTnLst>
                          </p:cTn>
                        </p:par>
                      </p:childTnLst>
                    </p:cTn>
                  </p:par>
                </p:childTnLst>
              </p:cTn>
              <p:nextCondLst>
                <p:cond evt="onClick" delay="0">
                  <p:tgtEl>
                    <p:spTgt spid="7"/>
                  </p:tgtEl>
                </p:cond>
              </p:nextCondLst>
            </p:seq>
            <p:seq concurrent="1" nextAc="seek">
              <p:cTn id="159" restart="whenNotActive" fill="hold" evtFilter="cancelBubble" nodeType="interactiveSeq">
                <p:stCondLst>
                  <p:cond evt="onClick" delay="0">
                    <p:tgtEl>
                      <p:spTgt spid="4"/>
                    </p:tgtEl>
                  </p:cond>
                </p:stCondLst>
                <p:endSync evt="end" delay="0">
                  <p:rtn val="all"/>
                </p:endSync>
                <p:childTnLst>
                  <p:par>
                    <p:cTn id="160" fill="hold">
                      <p:stCondLst>
                        <p:cond delay="indefinite"/>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12"/>
                                        </p:tgtEl>
                                        <p:attrNameLst>
                                          <p:attrName>style.visibility</p:attrName>
                                        </p:attrNameLst>
                                      </p:cBhvr>
                                      <p:to>
                                        <p:strVal val="visible"/>
                                      </p:to>
                                    </p:set>
                                    <p:animEffect transition="in" filter="wipe(right)">
                                      <p:cBhvr>
                                        <p:cTn id="164" dur="250"/>
                                        <p:tgtEl>
                                          <p:spTgt spid="12"/>
                                        </p:tgtEl>
                                      </p:cBhvr>
                                    </p:animEffect>
                                  </p:childTnLst>
                                </p:cTn>
                              </p:par>
                            </p:childTnLst>
                          </p:cTn>
                        </p:par>
                      </p:childTnLst>
                    </p:cTn>
                  </p:par>
                </p:childTnLst>
              </p:cTn>
              <p:nextCondLst>
                <p:cond evt="onClick" delay="0">
                  <p:tgtEl>
                    <p:spTgt spid="4"/>
                  </p:tgtEl>
                </p:cond>
              </p:nextCondLst>
            </p:seq>
            <p:seq concurrent="1" nextAc="seek">
              <p:cTn id="165" restart="whenNotActive" fill="hold" evtFilter="cancelBubble" nodeType="interactiveSeq">
                <p:stCondLst>
                  <p:cond evt="onClick" delay="0">
                    <p:tgtEl>
                      <p:spTgt spid="8"/>
                    </p:tgtEl>
                  </p:cond>
                </p:stCondLst>
                <p:endSync evt="end" delay="0">
                  <p:rtn val="all"/>
                </p:endSync>
                <p:childTnLst>
                  <p:par>
                    <p:cTn id="166" fill="hold">
                      <p:stCondLst>
                        <p:cond delay="0"/>
                      </p:stCondLst>
                      <p:childTnLst>
                        <p:par>
                          <p:cTn id="167" fill="hold">
                            <p:stCondLst>
                              <p:cond delay="0"/>
                            </p:stCondLst>
                            <p:childTnLst>
                              <p:par>
                                <p:cTn id="168" presetID="22" presetClass="entr" presetSubtype="2" fill="hold" nodeType="clickEffect">
                                  <p:stCondLst>
                                    <p:cond delay="0"/>
                                  </p:stCondLst>
                                  <p:childTnLst>
                                    <p:set>
                                      <p:cBhvr>
                                        <p:cTn id="169" dur="1" fill="hold">
                                          <p:stCondLst>
                                            <p:cond delay="0"/>
                                          </p:stCondLst>
                                        </p:cTn>
                                        <p:tgtEl>
                                          <p:spTgt spid="36"/>
                                        </p:tgtEl>
                                        <p:attrNameLst>
                                          <p:attrName>style.visibility</p:attrName>
                                        </p:attrNameLst>
                                      </p:cBhvr>
                                      <p:to>
                                        <p:strVal val="visible"/>
                                      </p:to>
                                    </p:set>
                                    <p:animEffect transition="in" filter="wipe(right)">
                                      <p:cBhvr>
                                        <p:cTn id="170" dur="250"/>
                                        <p:tgtEl>
                                          <p:spTgt spid="36"/>
                                        </p:tgtEl>
                                      </p:cBhvr>
                                    </p:animEffect>
                                  </p:childTnLst>
                                </p:cTn>
                              </p:par>
                            </p:childTnLst>
                          </p:cTn>
                        </p:par>
                        <p:par>
                          <p:cTn id="171" fill="hold">
                            <p:stCondLst>
                              <p:cond delay="250"/>
                            </p:stCondLst>
                            <p:childTnLst>
                              <p:par>
                                <p:cTn id="172" presetID="22" presetClass="entr" presetSubtype="1" fill="hold" grpId="0" nodeType="afterEffect">
                                  <p:stCondLst>
                                    <p:cond delay="0"/>
                                  </p:stCondLst>
                                  <p:childTnLst>
                                    <p:set>
                                      <p:cBhvr>
                                        <p:cTn id="173" dur="1" fill="hold">
                                          <p:stCondLst>
                                            <p:cond delay="0"/>
                                          </p:stCondLst>
                                        </p:cTn>
                                        <p:tgtEl>
                                          <p:spTgt spid="21"/>
                                        </p:tgtEl>
                                        <p:attrNameLst>
                                          <p:attrName>style.visibility</p:attrName>
                                        </p:attrNameLst>
                                      </p:cBhvr>
                                      <p:to>
                                        <p:strVal val="visible"/>
                                      </p:to>
                                    </p:set>
                                    <p:animEffect transition="in" filter="wipe(up)">
                                      <p:cBhvr>
                                        <p:cTn id="174" dur="250"/>
                                        <p:tgtEl>
                                          <p:spTgt spid="21"/>
                                        </p:tgtEl>
                                      </p:cBhvr>
                                    </p:animEffect>
                                  </p:childTnLst>
                                  <p:subTnLst>
                                    <p:audio>
                                      <p:cMediaNode>
                                        <p:cTn display="0" masterRel="sameClick">
                                          <p:stCondLst>
                                            <p:cond evt="begin" delay="0">
                                              <p:tn val="172"/>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8"/>
                  </p:tgtEl>
                </p:cond>
              </p:nextCondLst>
            </p:seq>
          </p:childTnLst>
        </p:cTn>
      </p:par>
    </p:tnLst>
    <p:bldLst>
      <p:bldP spid="29" grpId="0" animBg="1"/>
      <p:bldP spid="21" grpId="0" animBg="1"/>
      <p:bldP spid="75" grpId="0"/>
      <p:bldP spid="76" grpId="0"/>
      <p:bldP spid="76" grpId="1"/>
      <p:bldP spid="77" grpId="0"/>
      <p:bldP spid="77" grpId="1"/>
      <p:bldP spid="78" grpId="0"/>
      <p:bldP spid="78" grpId="1"/>
      <p:bldP spid="79" grpId="0"/>
      <p:bldP spid="79"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btn 1"/>
          <p:cNvGrpSpPr/>
          <p:nvPr/>
        </p:nvGrpSpPr>
        <p:grpSpPr>
          <a:xfrm>
            <a:off x="628650" y="3621580"/>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Giăng 3:16</a:t>
              </a: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sp>
        <p:nvSpPr>
          <p:cNvPr id="29" name="bg title"/>
          <p:cNvSpPr/>
          <p:nvPr/>
        </p:nvSpPr>
        <p:spPr>
          <a:xfrm>
            <a:off x="0" y="0"/>
            <a:ext cx="12192000" cy="3165833"/>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cs typeface="Tahoma" panose="020B0604030504040204" pitchFamily="34" charset="0"/>
              </a:rPr>
              <a:t>10.</a:t>
            </a:r>
            <a:r>
              <a:rPr lang="vi-VN" sz="4000" dirty="0">
                <a:latin typeface="Tahoma" panose="020B0604030504040204" pitchFamily="34" charset="0"/>
                <a:cs typeface="Tahoma" panose="020B0604030504040204" pitchFamily="34" charset="0"/>
              </a:rPr>
              <a:t> “Tôi đã bị đóng đinh vào thập tự giá với Đấng Christ, mà tôi sống, không phải là tôi sống nữa, nhưng Đấng Christ sống trong tôi” Câu này được chép ở đâu? </a:t>
            </a:r>
            <a:endParaRPr lang="en-US" sz="40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4" name="btn 2"/>
          <p:cNvGrpSpPr/>
          <p:nvPr/>
        </p:nvGrpSpPr>
        <p:grpSpPr>
          <a:xfrm>
            <a:off x="628650" y="4662983"/>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Lu-ca 2:14</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3621582"/>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Công</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4:12</a:t>
              </a: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4662983"/>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Ga-la-ti 2:20</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3519577" y="5518249"/>
            <a:ext cx="5152846" cy="121273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a:latin typeface="Tahoma" panose="020B0604030504040204" pitchFamily="34" charset="0"/>
                <a:ea typeface="Open Sans Light" panose="020B0306030504020204" pitchFamily="34" charset="0"/>
                <a:cs typeface="Tahoma" panose="020B0604030504040204" pitchFamily="34" charset="0"/>
              </a:rPr>
              <a:t>Ga-la-</a:t>
            </a:r>
            <a:r>
              <a:rPr lang="en-US" sz="3200" dirty="0" err="1">
                <a:latin typeface="Tahoma" panose="020B0604030504040204" pitchFamily="34" charset="0"/>
                <a:ea typeface="Open Sans Light" panose="020B0306030504020204" pitchFamily="34" charset="0"/>
                <a:cs typeface="Tahoma" panose="020B0604030504040204" pitchFamily="34" charset="0"/>
              </a:rPr>
              <a:t>ti</a:t>
            </a:r>
            <a:r>
              <a:rPr lang="en-US" sz="3200" dirty="0">
                <a:latin typeface="Tahoma" panose="020B0604030504040204" pitchFamily="34" charset="0"/>
                <a:ea typeface="Open Sans Light" panose="020B0306030504020204" pitchFamily="34" charset="0"/>
                <a:cs typeface="Tahoma" panose="020B0604030504040204" pitchFamily="34" charset="0"/>
              </a:rPr>
              <a:t> 2:20</a:t>
            </a:r>
          </a:p>
        </p:txBody>
      </p:sp>
      <p:grpSp>
        <p:nvGrpSpPr>
          <p:cNvPr id="10" name="Đáp án A"/>
          <p:cNvGrpSpPr/>
          <p:nvPr/>
        </p:nvGrpSpPr>
        <p:grpSpPr>
          <a:xfrm>
            <a:off x="5549904" y="3621580"/>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2" name="Đáp án B"/>
          <p:cNvGrpSpPr/>
          <p:nvPr/>
        </p:nvGrpSpPr>
        <p:grpSpPr>
          <a:xfrm>
            <a:off x="5546730" y="4663603"/>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36" name="Đáp án C"/>
          <p:cNvGrpSpPr/>
          <p:nvPr/>
        </p:nvGrpSpPr>
        <p:grpSpPr>
          <a:xfrm>
            <a:off x="11203180" y="4662983"/>
            <a:ext cx="361946" cy="787400"/>
            <a:chOff x="5549904" y="2946400"/>
            <a:chExt cx="361946" cy="787400"/>
          </a:xfrm>
        </p:grpSpPr>
        <p:sp>
          <p:nvSpPr>
            <p:cNvPr id="38"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9" name="Picture 3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grpSp>
        <p:nvGrpSpPr>
          <p:cNvPr id="40" name="Đáp án D"/>
          <p:cNvGrpSpPr/>
          <p:nvPr/>
        </p:nvGrpSpPr>
        <p:grpSpPr>
          <a:xfrm>
            <a:off x="11203180" y="3621579"/>
            <a:ext cx="361946" cy="787400"/>
            <a:chOff x="11201404" y="2946400"/>
            <a:chExt cx="361946" cy="787400"/>
          </a:xfrm>
        </p:grpSpPr>
        <p:sp>
          <p:nvSpPr>
            <p:cNvPr id="41"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42" name="Picture 4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8" name="Oval 74">
            <a:extLst>
              <a:ext uri="{FF2B5EF4-FFF2-40B4-BE49-F238E27FC236}">
                <a16:creationId xmlns:a16="http://schemas.microsoft.com/office/drawing/2014/main" id="{B72BDC36-E213-493D-B216-BB070A7AC0D9}"/>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11C83D49-DCC1-4D33-981C-F2A71A624507}"/>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DF8E116E-1B85-4C0D-B534-41E0FE960F00}"/>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78A7CD03-6B70-4F21-B233-1DBF33CE803F}"/>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BFFC985A-B496-44BA-B637-D62AA7F4070B}"/>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22EC7791-945A-400B-9B9C-9EC6F071AAD9}"/>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0D1FE890-913F-4DF2-8983-3B564A9B2B97}"/>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072D5EDD-8B65-4730-929E-02E295D4FBA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76" name="29">
            <a:extLst>
              <a:ext uri="{FF2B5EF4-FFF2-40B4-BE49-F238E27FC236}">
                <a16:creationId xmlns:a16="http://schemas.microsoft.com/office/drawing/2014/main" id="{2DF8DDFD-DCAA-40D7-B7C4-FF2A868A624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77" name="28">
            <a:extLst>
              <a:ext uri="{FF2B5EF4-FFF2-40B4-BE49-F238E27FC236}">
                <a16:creationId xmlns:a16="http://schemas.microsoft.com/office/drawing/2014/main" id="{54CE46A9-4A59-4109-BC11-BE4F16393E3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78" name="27">
            <a:extLst>
              <a:ext uri="{FF2B5EF4-FFF2-40B4-BE49-F238E27FC236}">
                <a16:creationId xmlns:a16="http://schemas.microsoft.com/office/drawing/2014/main" id="{B97130DA-6709-4EC3-B9C5-C48CC8D6219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79" name="26">
            <a:extLst>
              <a:ext uri="{FF2B5EF4-FFF2-40B4-BE49-F238E27FC236}">
                <a16:creationId xmlns:a16="http://schemas.microsoft.com/office/drawing/2014/main" id="{C388B38F-FFD8-42B4-92D3-E7C22BD2263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2052CD2C-09D1-4F17-8388-2D08FFC6475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D1008C22-1A08-4970-9475-231C85164EE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50FC76F6-775C-4001-A2CA-36191E99D1D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99E73DF4-5D25-41BB-8472-ABDE0A5EBE4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FD0C27D8-10EE-45C7-8279-788651509CC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2B656ABA-CD0D-4968-94A4-36D6B88112D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DF4BB263-32E1-4742-BC8A-9C60689A0C5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B31DD423-DD52-4A2E-9540-A6E6217833F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3564D3F8-9075-4B05-ABD8-6F35E7D0E6B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41CFF49F-20E8-4AC1-9170-765DE8FC23B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0E5D6B4B-CE9B-4BA5-97E1-BF164BBF64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8920938-056E-429E-81EA-07A77B8B6D4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7481E6E6-0C30-4C62-BFF6-01CE156D809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B0FFEED4-8F31-4C4C-99FB-E793542B1FE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49D442C6-726D-48D8-9A81-88CE3677BD6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C0706E3F-1F83-422D-BC33-9D348ED0132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FAA48E12-EAB7-45AE-BE1B-7CE29011E7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3A82E418-811C-452E-80CA-6B3431438FC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AB5ED6E6-5CBE-4756-B3EE-F2C8D2F43D4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31FEE813-F556-4665-8C23-B66EA3BD60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B0DFC769-0289-4FF7-BE90-376546499BF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8500E397-5598-4953-A70A-F126A911296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210B6867-A3BC-434A-B3D5-DC2300DE4D5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57A5ECD0-69C4-48A4-8966-FF1D4B5DB9F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D7F28CCB-E649-4E7C-A634-813129073A2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E530F06E-50C3-43D2-9A62-9C72696C0398}"/>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34E7A191-74AE-4746-88E5-BDC66C8458B4}"/>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361912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76"/>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77"/>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77"/>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78"/>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78"/>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79"/>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indefinite"/>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40"/>
                                        </p:tgtEl>
                                        <p:attrNameLst>
                                          <p:attrName>style.visibility</p:attrName>
                                        </p:attrNameLst>
                                      </p:cBhvr>
                                      <p:to>
                                        <p:strVal val="visible"/>
                                      </p:to>
                                    </p:set>
                                    <p:animEffect transition="in" filter="wipe(right)">
                                      <p:cBhvr>
                                        <p:cTn id="158" dur="250"/>
                                        <p:tgtEl>
                                          <p:spTgt spid="40"/>
                                        </p:tgtEl>
                                      </p:cBhvr>
                                    </p:animEffect>
                                  </p:childTnLst>
                                </p:cTn>
                              </p:par>
                            </p:childTnLst>
                          </p:cTn>
                        </p:par>
                      </p:childTnLst>
                    </p:cTn>
                  </p:par>
                </p:childTnLst>
              </p:cTn>
              <p:nextCondLst>
                <p:cond evt="onClick" delay="0">
                  <p:tgtEl>
                    <p:spTgt spid="7"/>
                  </p:tgtEl>
                </p:cond>
              </p:nextCondLst>
            </p:seq>
            <p:seq concurrent="1" nextAc="seek">
              <p:cTn id="159" restart="whenNotActive" fill="hold" evtFilter="cancelBubble" nodeType="interactiveSeq">
                <p:stCondLst>
                  <p:cond evt="onClick" delay="0">
                    <p:tgtEl>
                      <p:spTgt spid="4"/>
                    </p:tgtEl>
                  </p:cond>
                </p:stCondLst>
                <p:endSync evt="end" delay="0">
                  <p:rtn val="all"/>
                </p:endSync>
                <p:childTnLst>
                  <p:par>
                    <p:cTn id="160" fill="hold">
                      <p:stCondLst>
                        <p:cond delay="indefinite"/>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12"/>
                                        </p:tgtEl>
                                        <p:attrNameLst>
                                          <p:attrName>style.visibility</p:attrName>
                                        </p:attrNameLst>
                                      </p:cBhvr>
                                      <p:to>
                                        <p:strVal val="visible"/>
                                      </p:to>
                                    </p:set>
                                    <p:animEffect transition="in" filter="wipe(right)">
                                      <p:cBhvr>
                                        <p:cTn id="164" dur="250"/>
                                        <p:tgtEl>
                                          <p:spTgt spid="12"/>
                                        </p:tgtEl>
                                      </p:cBhvr>
                                    </p:animEffect>
                                  </p:childTnLst>
                                </p:cTn>
                              </p:par>
                            </p:childTnLst>
                          </p:cTn>
                        </p:par>
                      </p:childTnLst>
                    </p:cTn>
                  </p:par>
                </p:childTnLst>
              </p:cTn>
              <p:nextCondLst>
                <p:cond evt="onClick" delay="0">
                  <p:tgtEl>
                    <p:spTgt spid="4"/>
                  </p:tgtEl>
                </p:cond>
              </p:nextCondLst>
            </p:seq>
            <p:seq concurrent="1" nextAc="seek">
              <p:cTn id="165" restart="whenNotActive" fill="hold" evtFilter="cancelBubble" nodeType="interactiveSeq">
                <p:stCondLst>
                  <p:cond evt="onClick" delay="0">
                    <p:tgtEl>
                      <p:spTgt spid="8"/>
                    </p:tgtEl>
                  </p:cond>
                </p:stCondLst>
                <p:endSync evt="end" delay="0">
                  <p:rtn val="all"/>
                </p:endSync>
                <p:childTnLst>
                  <p:par>
                    <p:cTn id="166" fill="hold">
                      <p:stCondLst>
                        <p:cond delay="0"/>
                      </p:stCondLst>
                      <p:childTnLst>
                        <p:par>
                          <p:cTn id="167" fill="hold">
                            <p:stCondLst>
                              <p:cond delay="0"/>
                            </p:stCondLst>
                            <p:childTnLst>
                              <p:par>
                                <p:cTn id="168" presetID="22" presetClass="entr" presetSubtype="2" fill="hold" nodeType="clickEffect">
                                  <p:stCondLst>
                                    <p:cond delay="0"/>
                                  </p:stCondLst>
                                  <p:childTnLst>
                                    <p:set>
                                      <p:cBhvr>
                                        <p:cTn id="169" dur="1" fill="hold">
                                          <p:stCondLst>
                                            <p:cond delay="0"/>
                                          </p:stCondLst>
                                        </p:cTn>
                                        <p:tgtEl>
                                          <p:spTgt spid="36"/>
                                        </p:tgtEl>
                                        <p:attrNameLst>
                                          <p:attrName>style.visibility</p:attrName>
                                        </p:attrNameLst>
                                      </p:cBhvr>
                                      <p:to>
                                        <p:strVal val="visible"/>
                                      </p:to>
                                    </p:set>
                                    <p:animEffect transition="in" filter="wipe(right)">
                                      <p:cBhvr>
                                        <p:cTn id="170" dur="250"/>
                                        <p:tgtEl>
                                          <p:spTgt spid="36"/>
                                        </p:tgtEl>
                                      </p:cBhvr>
                                    </p:animEffect>
                                  </p:childTnLst>
                                </p:cTn>
                              </p:par>
                            </p:childTnLst>
                          </p:cTn>
                        </p:par>
                        <p:par>
                          <p:cTn id="171" fill="hold">
                            <p:stCondLst>
                              <p:cond delay="250"/>
                            </p:stCondLst>
                            <p:childTnLst>
                              <p:par>
                                <p:cTn id="172" presetID="22" presetClass="entr" presetSubtype="1" fill="hold" grpId="0" nodeType="afterEffect">
                                  <p:stCondLst>
                                    <p:cond delay="0"/>
                                  </p:stCondLst>
                                  <p:childTnLst>
                                    <p:set>
                                      <p:cBhvr>
                                        <p:cTn id="173" dur="1" fill="hold">
                                          <p:stCondLst>
                                            <p:cond delay="0"/>
                                          </p:stCondLst>
                                        </p:cTn>
                                        <p:tgtEl>
                                          <p:spTgt spid="21"/>
                                        </p:tgtEl>
                                        <p:attrNameLst>
                                          <p:attrName>style.visibility</p:attrName>
                                        </p:attrNameLst>
                                      </p:cBhvr>
                                      <p:to>
                                        <p:strVal val="visible"/>
                                      </p:to>
                                    </p:set>
                                    <p:animEffect transition="in" filter="wipe(up)">
                                      <p:cBhvr>
                                        <p:cTn id="174" dur="250"/>
                                        <p:tgtEl>
                                          <p:spTgt spid="21"/>
                                        </p:tgtEl>
                                      </p:cBhvr>
                                    </p:animEffect>
                                  </p:childTnLst>
                                  <p:subTnLst>
                                    <p:audio>
                                      <p:cMediaNode>
                                        <p:cTn display="0" masterRel="sameClick">
                                          <p:stCondLst>
                                            <p:cond evt="begin" delay="0">
                                              <p:tn val="172"/>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8"/>
                  </p:tgtEl>
                </p:cond>
              </p:nextCondLst>
            </p:seq>
          </p:childTnLst>
        </p:cTn>
      </p:par>
    </p:tnLst>
    <p:bldLst>
      <p:bldP spid="29" grpId="0" animBg="1"/>
      <p:bldP spid="21" grpId="0" animBg="1"/>
      <p:bldP spid="75" grpId="0"/>
      <p:bldP spid="76" grpId="0"/>
      <p:bldP spid="76" grpId="1"/>
      <p:bldP spid="77" grpId="0"/>
      <p:bldP spid="77" grpId="1"/>
      <p:bldP spid="78" grpId="0"/>
      <p:bldP spid="78" grpId="1"/>
      <p:bldP spid="79" grpId="0"/>
      <p:bldP spid="79"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cs typeface="Tahoma" panose="020B0604030504040204" pitchFamily="34" charset="0"/>
              </a:rPr>
              <a:t>11.</a:t>
            </a:r>
            <a:r>
              <a:rPr lang="vi-VN" sz="3600" dirty="0">
                <a:latin typeface="Tahoma" panose="020B0604030504040204" pitchFamily="34" charset="0"/>
                <a:cs typeface="Tahoma" panose="020B0604030504040204" pitchFamily="34" charset="0"/>
              </a:rPr>
              <a:t> Theo I Cô-rinh-tô Phao-lô đã đúc kết lại </a:t>
            </a:r>
            <a:endParaRPr lang="en-US" sz="3600" dirty="0">
              <a:latin typeface="Tahoma" panose="020B0604030504040204" pitchFamily="34" charset="0"/>
              <a:cs typeface="Tahoma" panose="020B0604030504040204" pitchFamily="34" charset="0"/>
            </a:endParaRPr>
          </a:p>
          <a:p>
            <a:pPr algn="ctr"/>
            <a:r>
              <a:rPr lang="en-US" sz="3600" dirty="0" err="1">
                <a:latin typeface="Tahoma" panose="020B0604030504040204" pitchFamily="34" charset="0"/>
                <a:cs typeface="Tahoma" panose="020B0604030504040204" pitchFamily="34" charset="0"/>
              </a:rPr>
              <a:t>còn</a:t>
            </a:r>
            <a:r>
              <a:rPr lang="en-US" sz="3600" dirty="0">
                <a:latin typeface="Tahoma" panose="020B0604030504040204" pitchFamily="34" charset="0"/>
                <a:cs typeface="Tahoma" panose="020B0604030504040204" pitchFamily="34" charset="0"/>
              </a:rPr>
              <a:t> </a:t>
            </a:r>
            <a:r>
              <a:rPr lang="vi-VN" sz="3600" dirty="0">
                <a:latin typeface="Tahoma" panose="020B0604030504040204" pitchFamily="34" charset="0"/>
                <a:cs typeface="Tahoma" panose="020B0604030504040204" pitchFamily="34" charset="0"/>
              </a:rPr>
              <a:t>3 điều quan trọng nào?</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Yêu thương, bình an, hy vọng</a:t>
              </a: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Đức tin, hy vọng, bình an</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Đức</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tin,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sự</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trông</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cậy</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vui</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mừng</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Đức tin, sự trông cậy, tình yêu thương</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1884218" y="4152897"/>
            <a:ext cx="8423564" cy="121273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vi-VN" sz="3200" dirty="0">
                <a:latin typeface="Tahoma" panose="020B0604030504040204" pitchFamily="34" charset="0"/>
                <a:ea typeface="Open Sans Light" panose="020B0306030504020204" pitchFamily="34" charset="0"/>
                <a:cs typeface="Tahoma" panose="020B0604030504040204" pitchFamily="34" charset="0"/>
              </a:rPr>
              <a:t>Đức tin, sự trông cậy, tình yêu thương</a:t>
            </a:r>
          </a:p>
        </p:txBody>
      </p:sp>
      <p:grpSp>
        <p:nvGrpSpPr>
          <p:cNvPr id="10"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2" name="Đáp án B"/>
          <p:cNvGrpSpPr/>
          <p:nvPr/>
        </p:nvGrpSpPr>
        <p:grpSpPr>
          <a:xfrm>
            <a:off x="5546730" y="294702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36" name="Đáp án C"/>
          <p:cNvGrpSpPr/>
          <p:nvPr/>
        </p:nvGrpSpPr>
        <p:grpSpPr>
          <a:xfrm>
            <a:off x="11203180" y="2946400"/>
            <a:ext cx="361946" cy="787400"/>
            <a:chOff x="5549904" y="2946400"/>
            <a:chExt cx="361946" cy="787400"/>
          </a:xfrm>
        </p:grpSpPr>
        <p:sp>
          <p:nvSpPr>
            <p:cNvPr id="38"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9" name="Picture 3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grpSp>
        <p:nvGrpSpPr>
          <p:cNvPr id="40" name="Đáp án D"/>
          <p:cNvGrpSpPr/>
          <p:nvPr/>
        </p:nvGrpSpPr>
        <p:grpSpPr>
          <a:xfrm>
            <a:off x="11203180" y="1904996"/>
            <a:ext cx="361946" cy="787400"/>
            <a:chOff x="11201404" y="2946400"/>
            <a:chExt cx="361946" cy="787400"/>
          </a:xfrm>
        </p:grpSpPr>
        <p:sp>
          <p:nvSpPr>
            <p:cNvPr id="41"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42" name="Picture 4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8" name="Oval 74">
            <a:extLst>
              <a:ext uri="{FF2B5EF4-FFF2-40B4-BE49-F238E27FC236}">
                <a16:creationId xmlns:a16="http://schemas.microsoft.com/office/drawing/2014/main" id="{B72BDC36-E213-493D-B216-BB070A7AC0D9}"/>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11C83D49-DCC1-4D33-981C-F2A71A624507}"/>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DF8E116E-1B85-4C0D-B534-41E0FE960F00}"/>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78A7CD03-6B70-4F21-B233-1DBF33CE803F}"/>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BFFC985A-B496-44BA-B637-D62AA7F4070B}"/>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22EC7791-945A-400B-9B9C-9EC6F071AAD9}"/>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0D1FE890-913F-4DF2-8983-3B564A9B2B97}"/>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072D5EDD-8B65-4730-929E-02E295D4FBA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76" name="29">
            <a:extLst>
              <a:ext uri="{FF2B5EF4-FFF2-40B4-BE49-F238E27FC236}">
                <a16:creationId xmlns:a16="http://schemas.microsoft.com/office/drawing/2014/main" id="{2DF8DDFD-DCAA-40D7-B7C4-FF2A868A624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77" name="28">
            <a:extLst>
              <a:ext uri="{FF2B5EF4-FFF2-40B4-BE49-F238E27FC236}">
                <a16:creationId xmlns:a16="http://schemas.microsoft.com/office/drawing/2014/main" id="{54CE46A9-4A59-4109-BC11-BE4F16393E3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78" name="27">
            <a:extLst>
              <a:ext uri="{FF2B5EF4-FFF2-40B4-BE49-F238E27FC236}">
                <a16:creationId xmlns:a16="http://schemas.microsoft.com/office/drawing/2014/main" id="{B97130DA-6709-4EC3-B9C5-C48CC8D6219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79" name="26">
            <a:extLst>
              <a:ext uri="{FF2B5EF4-FFF2-40B4-BE49-F238E27FC236}">
                <a16:creationId xmlns:a16="http://schemas.microsoft.com/office/drawing/2014/main" id="{C388B38F-FFD8-42B4-92D3-E7C22BD2263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2052CD2C-09D1-4F17-8388-2D08FFC6475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D1008C22-1A08-4970-9475-231C85164EE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50FC76F6-775C-4001-A2CA-36191E99D1D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99E73DF4-5D25-41BB-8472-ABDE0A5EBE4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FD0C27D8-10EE-45C7-8279-788651509CC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2B656ABA-CD0D-4968-94A4-36D6B88112D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DF4BB263-32E1-4742-BC8A-9C60689A0C5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B31DD423-DD52-4A2E-9540-A6E6217833F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3564D3F8-9075-4B05-ABD8-6F35E7D0E6B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41CFF49F-20E8-4AC1-9170-765DE8FC23B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0E5D6B4B-CE9B-4BA5-97E1-BF164BBF64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8920938-056E-429E-81EA-07A77B8B6D4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7481E6E6-0C30-4C62-BFF6-01CE156D809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B0FFEED4-8F31-4C4C-99FB-E793542B1FE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49D442C6-726D-48D8-9A81-88CE3677BD6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C0706E3F-1F83-422D-BC33-9D348ED0132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FAA48E12-EAB7-45AE-BE1B-7CE29011E7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3A82E418-811C-452E-80CA-6B3431438FC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AB5ED6E6-5CBE-4756-B3EE-F2C8D2F43D4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31FEE813-F556-4665-8C23-B66EA3BD60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B0DFC769-0289-4FF7-BE90-376546499BF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8500E397-5598-4953-A70A-F126A911296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210B6867-A3BC-434A-B3D5-DC2300DE4D5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57A5ECD0-69C4-48A4-8966-FF1D4B5DB9F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D7F28CCB-E649-4E7C-A634-813129073A2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E530F06E-50C3-43D2-9A62-9C72696C0398}"/>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34E7A191-74AE-4746-88E5-BDC66C8458B4}"/>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3532362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76"/>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77"/>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77"/>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78"/>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78"/>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79"/>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indefinite"/>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40"/>
                                        </p:tgtEl>
                                        <p:attrNameLst>
                                          <p:attrName>style.visibility</p:attrName>
                                        </p:attrNameLst>
                                      </p:cBhvr>
                                      <p:to>
                                        <p:strVal val="visible"/>
                                      </p:to>
                                    </p:set>
                                    <p:animEffect transition="in" filter="wipe(right)">
                                      <p:cBhvr>
                                        <p:cTn id="158" dur="250"/>
                                        <p:tgtEl>
                                          <p:spTgt spid="40"/>
                                        </p:tgtEl>
                                      </p:cBhvr>
                                    </p:animEffect>
                                  </p:childTnLst>
                                </p:cTn>
                              </p:par>
                            </p:childTnLst>
                          </p:cTn>
                        </p:par>
                      </p:childTnLst>
                    </p:cTn>
                  </p:par>
                </p:childTnLst>
              </p:cTn>
              <p:nextCondLst>
                <p:cond evt="onClick" delay="0">
                  <p:tgtEl>
                    <p:spTgt spid="7"/>
                  </p:tgtEl>
                </p:cond>
              </p:nextCondLst>
            </p:seq>
            <p:seq concurrent="1" nextAc="seek">
              <p:cTn id="159" restart="whenNotActive" fill="hold" evtFilter="cancelBubble" nodeType="interactiveSeq">
                <p:stCondLst>
                  <p:cond evt="onClick" delay="0">
                    <p:tgtEl>
                      <p:spTgt spid="4"/>
                    </p:tgtEl>
                  </p:cond>
                </p:stCondLst>
                <p:endSync evt="end" delay="0">
                  <p:rtn val="all"/>
                </p:endSync>
                <p:childTnLst>
                  <p:par>
                    <p:cTn id="160" fill="hold">
                      <p:stCondLst>
                        <p:cond delay="indefinite"/>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12"/>
                                        </p:tgtEl>
                                        <p:attrNameLst>
                                          <p:attrName>style.visibility</p:attrName>
                                        </p:attrNameLst>
                                      </p:cBhvr>
                                      <p:to>
                                        <p:strVal val="visible"/>
                                      </p:to>
                                    </p:set>
                                    <p:animEffect transition="in" filter="wipe(right)">
                                      <p:cBhvr>
                                        <p:cTn id="164" dur="250"/>
                                        <p:tgtEl>
                                          <p:spTgt spid="12"/>
                                        </p:tgtEl>
                                      </p:cBhvr>
                                    </p:animEffect>
                                  </p:childTnLst>
                                </p:cTn>
                              </p:par>
                            </p:childTnLst>
                          </p:cTn>
                        </p:par>
                      </p:childTnLst>
                    </p:cTn>
                  </p:par>
                </p:childTnLst>
              </p:cTn>
              <p:nextCondLst>
                <p:cond evt="onClick" delay="0">
                  <p:tgtEl>
                    <p:spTgt spid="4"/>
                  </p:tgtEl>
                </p:cond>
              </p:nextCondLst>
            </p:seq>
            <p:seq concurrent="1" nextAc="seek">
              <p:cTn id="165" restart="whenNotActive" fill="hold" evtFilter="cancelBubble" nodeType="interactiveSeq">
                <p:stCondLst>
                  <p:cond evt="onClick" delay="0">
                    <p:tgtEl>
                      <p:spTgt spid="8"/>
                    </p:tgtEl>
                  </p:cond>
                </p:stCondLst>
                <p:endSync evt="end" delay="0">
                  <p:rtn val="all"/>
                </p:endSync>
                <p:childTnLst>
                  <p:par>
                    <p:cTn id="166" fill="hold">
                      <p:stCondLst>
                        <p:cond delay="0"/>
                      </p:stCondLst>
                      <p:childTnLst>
                        <p:par>
                          <p:cTn id="167" fill="hold">
                            <p:stCondLst>
                              <p:cond delay="0"/>
                            </p:stCondLst>
                            <p:childTnLst>
                              <p:par>
                                <p:cTn id="168" presetID="22" presetClass="entr" presetSubtype="2" fill="hold" nodeType="clickEffect">
                                  <p:stCondLst>
                                    <p:cond delay="0"/>
                                  </p:stCondLst>
                                  <p:childTnLst>
                                    <p:set>
                                      <p:cBhvr>
                                        <p:cTn id="169" dur="1" fill="hold">
                                          <p:stCondLst>
                                            <p:cond delay="0"/>
                                          </p:stCondLst>
                                        </p:cTn>
                                        <p:tgtEl>
                                          <p:spTgt spid="36"/>
                                        </p:tgtEl>
                                        <p:attrNameLst>
                                          <p:attrName>style.visibility</p:attrName>
                                        </p:attrNameLst>
                                      </p:cBhvr>
                                      <p:to>
                                        <p:strVal val="visible"/>
                                      </p:to>
                                    </p:set>
                                    <p:animEffect transition="in" filter="wipe(right)">
                                      <p:cBhvr>
                                        <p:cTn id="170" dur="250"/>
                                        <p:tgtEl>
                                          <p:spTgt spid="36"/>
                                        </p:tgtEl>
                                      </p:cBhvr>
                                    </p:animEffect>
                                  </p:childTnLst>
                                </p:cTn>
                              </p:par>
                            </p:childTnLst>
                          </p:cTn>
                        </p:par>
                        <p:par>
                          <p:cTn id="171" fill="hold">
                            <p:stCondLst>
                              <p:cond delay="250"/>
                            </p:stCondLst>
                            <p:childTnLst>
                              <p:par>
                                <p:cTn id="172" presetID="22" presetClass="entr" presetSubtype="1" fill="hold" grpId="0" nodeType="afterEffect">
                                  <p:stCondLst>
                                    <p:cond delay="0"/>
                                  </p:stCondLst>
                                  <p:childTnLst>
                                    <p:set>
                                      <p:cBhvr>
                                        <p:cTn id="173" dur="1" fill="hold">
                                          <p:stCondLst>
                                            <p:cond delay="0"/>
                                          </p:stCondLst>
                                        </p:cTn>
                                        <p:tgtEl>
                                          <p:spTgt spid="21"/>
                                        </p:tgtEl>
                                        <p:attrNameLst>
                                          <p:attrName>style.visibility</p:attrName>
                                        </p:attrNameLst>
                                      </p:cBhvr>
                                      <p:to>
                                        <p:strVal val="visible"/>
                                      </p:to>
                                    </p:set>
                                    <p:animEffect transition="in" filter="wipe(up)">
                                      <p:cBhvr>
                                        <p:cTn id="174" dur="250"/>
                                        <p:tgtEl>
                                          <p:spTgt spid="21"/>
                                        </p:tgtEl>
                                      </p:cBhvr>
                                    </p:animEffect>
                                  </p:childTnLst>
                                  <p:subTnLst>
                                    <p:audio>
                                      <p:cMediaNode>
                                        <p:cTn display="0" masterRel="sameClick">
                                          <p:stCondLst>
                                            <p:cond evt="begin" delay="0">
                                              <p:tn val="172"/>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8"/>
                  </p:tgtEl>
                </p:cond>
              </p:nextCondLst>
            </p:seq>
          </p:childTnLst>
        </p:cTn>
      </p:par>
    </p:tnLst>
    <p:bldLst>
      <p:bldP spid="29" grpId="0" animBg="1"/>
      <p:bldP spid="21" grpId="0" animBg="1"/>
      <p:bldP spid="75" grpId="0"/>
      <p:bldP spid="76" grpId="0"/>
      <p:bldP spid="76" grpId="1"/>
      <p:bldP spid="77" grpId="0"/>
      <p:bldP spid="77" grpId="1"/>
      <p:bldP spid="78" grpId="0"/>
      <p:bldP spid="78" grpId="1"/>
      <p:bldP spid="79" grpId="0"/>
      <p:bldP spid="79"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cs typeface="Tahoma" panose="020B0604030504040204" pitchFamily="34" charset="0"/>
              </a:rPr>
              <a:t>12.</a:t>
            </a:r>
            <a:r>
              <a:rPr lang="vi-VN" sz="3600" dirty="0">
                <a:latin typeface="Tahoma" panose="020B0604030504040204" pitchFamily="34" charset="0"/>
                <a:cs typeface="Tahoma" panose="020B0604030504040204" pitchFamily="34" charset="0"/>
              </a:rPr>
              <a:t> Trong bài giảng “Các Phước Lành” có bao nhiêu chữ phước?</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6</a:t>
              </a:r>
              <a:endPar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7</a:t>
              </a: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8</a:t>
              </a: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9</a:t>
              </a: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1884218" y="4152897"/>
            <a:ext cx="8423564" cy="121273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a:latin typeface="Tahoma" panose="020B0604030504040204" pitchFamily="34" charset="0"/>
                <a:ea typeface="Open Sans Light" panose="020B0306030504020204" pitchFamily="34" charset="0"/>
                <a:cs typeface="Tahoma" panose="020B0604030504040204" pitchFamily="34" charset="0"/>
              </a:rPr>
              <a:t>9</a:t>
            </a:r>
            <a:endParaRPr lang="vi-VN" sz="32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10"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2" name="Đáp án B"/>
          <p:cNvGrpSpPr/>
          <p:nvPr/>
        </p:nvGrpSpPr>
        <p:grpSpPr>
          <a:xfrm>
            <a:off x="5546730" y="294702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36" name="Đáp án C"/>
          <p:cNvGrpSpPr/>
          <p:nvPr/>
        </p:nvGrpSpPr>
        <p:grpSpPr>
          <a:xfrm>
            <a:off x="11203180" y="2946400"/>
            <a:ext cx="361946" cy="787400"/>
            <a:chOff x="5549904" y="2946400"/>
            <a:chExt cx="361946" cy="787400"/>
          </a:xfrm>
        </p:grpSpPr>
        <p:sp>
          <p:nvSpPr>
            <p:cNvPr id="38"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9" name="Picture 3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grpSp>
        <p:nvGrpSpPr>
          <p:cNvPr id="40" name="Đáp án D"/>
          <p:cNvGrpSpPr/>
          <p:nvPr/>
        </p:nvGrpSpPr>
        <p:grpSpPr>
          <a:xfrm>
            <a:off x="11203180" y="1904996"/>
            <a:ext cx="361946" cy="787400"/>
            <a:chOff x="11201404" y="2946400"/>
            <a:chExt cx="361946" cy="787400"/>
          </a:xfrm>
        </p:grpSpPr>
        <p:sp>
          <p:nvSpPr>
            <p:cNvPr id="41"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42" name="Picture 4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8" name="Oval 74">
            <a:extLst>
              <a:ext uri="{FF2B5EF4-FFF2-40B4-BE49-F238E27FC236}">
                <a16:creationId xmlns:a16="http://schemas.microsoft.com/office/drawing/2014/main" id="{B72BDC36-E213-493D-B216-BB070A7AC0D9}"/>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11C83D49-DCC1-4D33-981C-F2A71A624507}"/>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DF8E116E-1B85-4C0D-B534-41E0FE960F00}"/>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78A7CD03-6B70-4F21-B233-1DBF33CE803F}"/>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BFFC985A-B496-44BA-B637-D62AA7F4070B}"/>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22EC7791-945A-400B-9B9C-9EC6F071AAD9}"/>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0D1FE890-913F-4DF2-8983-3B564A9B2B97}"/>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072D5EDD-8B65-4730-929E-02E295D4FBA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76" name="29">
            <a:extLst>
              <a:ext uri="{FF2B5EF4-FFF2-40B4-BE49-F238E27FC236}">
                <a16:creationId xmlns:a16="http://schemas.microsoft.com/office/drawing/2014/main" id="{2DF8DDFD-DCAA-40D7-B7C4-FF2A868A624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77" name="28">
            <a:extLst>
              <a:ext uri="{FF2B5EF4-FFF2-40B4-BE49-F238E27FC236}">
                <a16:creationId xmlns:a16="http://schemas.microsoft.com/office/drawing/2014/main" id="{54CE46A9-4A59-4109-BC11-BE4F16393E3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78" name="27">
            <a:extLst>
              <a:ext uri="{FF2B5EF4-FFF2-40B4-BE49-F238E27FC236}">
                <a16:creationId xmlns:a16="http://schemas.microsoft.com/office/drawing/2014/main" id="{B97130DA-6709-4EC3-B9C5-C48CC8D6219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79" name="26">
            <a:extLst>
              <a:ext uri="{FF2B5EF4-FFF2-40B4-BE49-F238E27FC236}">
                <a16:creationId xmlns:a16="http://schemas.microsoft.com/office/drawing/2014/main" id="{C388B38F-FFD8-42B4-92D3-E7C22BD2263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2052CD2C-09D1-4F17-8388-2D08FFC6475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D1008C22-1A08-4970-9475-231C85164EE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50FC76F6-775C-4001-A2CA-36191E99D1D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99E73DF4-5D25-41BB-8472-ABDE0A5EBE4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FD0C27D8-10EE-45C7-8279-788651509CC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2B656ABA-CD0D-4968-94A4-36D6B88112D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DF4BB263-32E1-4742-BC8A-9C60689A0C5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B31DD423-DD52-4A2E-9540-A6E6217833F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3564D3F8-9075-4B05-ABD8-6F35E7D0E6B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41CFF49F-20E8-4AC1-9170-765DE8FC23B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0E5D6B4B-CE9B-4BA5-97E1-BF164BBF64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8920938-056E-429E-81EA-07A77B8B6D4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7481E6E6-0C30-4C62-BFF6-01CE156D809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B0FFEED4-8F31-4C4C-99FB-E793542B1FE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49D442C6-726D-48D8-9A81-88CE3677BD6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C0706E3F-1F83-422D-BC33-9D348ED0132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FAA48E12-EAB7-45AE-BE1B-7CE29011E7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3A82E418-811C-452E-80CA-6B3431438FC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AB5ED6E6-5CBE-4756-B3EE-F2C8D2F43D4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31FEE813-F556-4665-8C23-B66EA3BD60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B0DFC769-0289-4FF7-BE90-376546499BF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8500E397-5598-4953-A70A-F126A911296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210B6867-A3BC-434A-B3D5-DC2300DE4D5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57A5ECD0-69C4-48A4-8966-FF1D4B5DB9F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D7F28CCB-E649-4E7C-A634-813129073A2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E530F06E-50C3-43D2-9A62-9C72696C0398}"/>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34E7A191-74AE-4746-88E5-BDC66C8458B4}"/>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478252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76"/>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77"/>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77"/>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78"/>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78"/>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79"/>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indefinite"/>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40"/>
                                        </p:tgtEl>
                                        <p:attrNameLst>
                                          <p:attrName>style.visibility</p:attrName>
                                        </p:attrNameLst>
                                      </p:cBhvr>
                                      <p:to>
                                        <p:strVal val="visible"/>
                                      </p:to>
                                    </p:set>
                                    <p:animEffect transition="in" filter="wipe(right)">
                                      <p:cBhvr>
                                        <p:cTn id="158" dur="250"/>
                                        <p:tgtEl>
                                          <p:spTgt spid="40"/>
                                        </p:tgtEl>
                                      </p:cBhvr>
                                    </p:animEffect>
                                  </p:childTnLst>
                                </p:cTn>
                              </p:par>
                            </p:childTnLst>
                          </p:cTn>
                        </p:par>
                      </p:childTnLst>
                    </p:cTn>
                  </p:par>
                </p:childTnLst>
              </p:cTn>
              <p:nextCondLst>
                <p:cond evt="onClick" delay="0">
                  <p:tgtEl>
                    <p:spTgt spid="7"/>
                  </p:tgtEl>
                </p:cond>
              </p:nextCondLst>
            </p:seq>
            <p:seq concurrent="1" nextAc="seek">
              <p:cTn id="159" restart="whenNotActive" fill="hold" evtFilter="cancelBubble" nodeType="interactiveSeq">
                <p:stCondLst>
                  <p:cond evt="onClick" delay="0">
                    <p:tgtEl>
                      <p:spTgt spid="4"/>
                    </p:tgtEl>
                  </p:cond>
                </p:stCondLst>
                <p:endSync evt="end" delay="0">
                  <p:rtn val="all"/>
                </p:endSync>
                <p:childTnLst>
                  <p:par>
                    <p:cTn id="160" fill="hold">
                      <p:stCondLst>
                        <p:cond delay="indefinite"/>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12"/>
                                        </p:tgtEl>
                                        <p:attrNameLst>
                                          <p:attrName>style.visibility</p:attrName>
                                        </p:attrNameLst>
                                      </p:cBhvr>
                                      <p:to>
                                        <p:strVal val="visible"/>
                                      </p:to>
                                    </p:set>
                                    <p:animEffect transition="in" filter="wipe(right)">
                                      <p:cBhvr>
                                        <p:cTn id="164" dur="250"/>
                                        <p:tgtEl>
                                          <p:spTgt spid="12"/>
                                        </p:tgtEl>
                                      </p:cBhvr>
                                    </p:animEffect>
                                  </p:childTnLst>
                                </p:cTn>
                              </p:par>
                            </p:childTnLst>
                          </p:cTn>
                        </p:par>
                      </p:childTnLst>
                    </p:cTn>
                  </p:par>
                </p:childTnLst>
              </p:cTn>
              <p:nextCondLst>
                <p:cond evt="onClick" delay="0">
                  <p:tgtEl>
                    <p:spTgt spid="4"/>
                  </p:tgtEl>
                </p:cond>
              </p:nextCondLst>
            </p:seq>
            <p:seq concurrent="1" nextAc="seek">
              <p:cTn id="165" restart="whenNotActive" fill="hold" evtFilter="cancelBubble" nodeType="interactiveSeq">
                <p:stCondLst>
                  <p:cond evt="onClick" delay="0">
                    <p:tgtEl>
                      <p:spTgt spid="8"/>
                    </p:tgtEl>
                  </p:cond>
                </p:stCondLst>
                <p:endSync evt="end" delay="0">
                  <p:rtn val="all"/>
                </p:endSync>
                <p:childTnLst>
                  <p:par>
                    <p:cTn id="166" fill="hold">
                      <p:stCondLst>
                        <p:cond delay="0"/>
                      </p:stCondLst>
                      <p:childTnLst>
                        <p:par>
                          <p:cTn id="167" fill="hold">
                            <p:stCondLst>
                              <p:cond delay="0"/>
                            </p:stCondLst>
                            <p:childTnLst>
                              <p:par>
                                <p:cTn id="168" presetID="22" presetClass="entr" presetSubtype="2" fill="hold" nodeType="clickEffect">
                                  <p:stCondLst>
                                    <p:cond delay="0"/>
                                  </p:stCondLst>
                                  <p:childTnLst>
                                    <p:set>
                                      <p:cBhvr>
                                        <p:cTn id="169" dur="1" fill="hold">
                                          <p:stCondLst>
                                            <p:cond delay="0"/>
                                          </p:stCondLst>
                                        </p:cTn>
                                        <p:tgtEl>
                                          <p:spTgt spid="36"/>
                                        </p:tgtEl>
                                        <p:attrNameLst>
                                          <p:attrName>style.visibility</p:attrName>
                                        </p:attrNameLst>
                                      </p:cBhvr>
                                      <p:to>
                                        <p:strVal val="visible"/>
                                      </p:to>
                                    </p:set>
                                    <p:animEffect transition="in" filter="wipe(right)">
                                      <p:cBhvr>
                                        <p:cTn id="170" dur="250"/>
                                        <p:tgtEl>
                                          <p:spTgt spid="36"/>
                                        </p:tgtEl>
                                      </p:cBhvr>
                                    </p:animEffect>
                                  </p:childTnLst>
                                </p:cTn>
                              </p:par>
                            </p:childTnLst>
                          </p:cTn>
                        </p:par>
                        <p:par>
                          <p:cTn id="171" fill="hold">
                            <p:stCondLst>
                              <p:cond delay="250"/>
                            </p:stCondLst>
                            <p:childTnLst>
                              <p:par>
                                <p:cTn id="172" presetID="22" presetClass="entr" presetSubtype="1" fill="hold" grpId="0" nodeType="afterEffect">
                                  <p:stCondLst>
                                    <p:cond delay="0"/>
                                  </p:stCondLst>
                                  <p:childTnLst>
                                    <p:set>
                                      <p:cBhvr>
                                        <p:cTn id="173" dur="1" fill="hold">
                                          <p:stCondLst>
                                            <p:cond delay="0"/>
                                          </p:stCondLst>
                                        </p:cTn>
                                        <p:tgtEl>
                                          <p:spTgt spid="21"/>
                                        </p:tgtEl>
                                        <p:attrNameLst>
                                          <p:attrName>style.visibility</p:attrName>
                                        </p:attrNameLst>
                                      </p:cBhvr>
                                      <p:to>
                                        <p:strVal val="visible"/>
                                      </p:to>
                                    </p:set>
                                    <p:animEffect transition="in" filter="wipe(up)">
                                      <p:cBhvr>
                                        <p:cTn id="174" dur="250"/>
                                        <p:tgtEl>
                                          <p:spTgt spid="21"/>
                                        </p:tgtEl>
                                      </p:cBhvr>
                                    </p:animEffect>
                                  </p:childTnLst>
                                  <p:subTnLst>
                                    <p:audio>
                                      <p:cMediaNode>
                                        <p:cTn display="0" masterRel="sameClick">
                                          <p:stCondLst>
                                            <p:cond evt="begin" delay="0">
                                              <p:tn val="172"/>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8"/>
                  </p:tgtEl>
                </p:cond>
              </p:nextCondLst>
            </p:seq>
          </p:childTnLst>
        </p:cTn>
      </p:par>
    </p:tnLst>
    <p:bldLst>
      <p:bldP spid="29" grpId="0" animBg="1"/>
      <p:bldP spid="21" grpId="0" animBg="1"/>
      <p:bldP spid="75" grpId="0"/>
      <p:bldP spid="76" grpId="0"/>
      <p:bldP spid="76" grpId="1"/>
      <p:bldP spid="77" grpId="0"/>
      <p:bldP spid="77" grpId="1"/>
      <p:bldP spid="78" grpId="0"/>
      <p:bldP spid="78" grpId="1"/>
      <p:bldP spid="79" grpId="0"/>
      <p:bldP spid="79"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cs typeface="Tahoma" panose="020B0604030504040204" pitchFamily="34" charset="0"/>
              </a:rPr>
              <a:t>13.</a:t>
            </a:r>
            <a:r>
              <a:rPr lang="vi-VN" sz="3600" dirty="0">
                <a:latin typeface="Tahoma" panose="020B0604030504040204" pitchFamily="34" charset="0"/>
                <a:cs typeface="Tahoma" panose="020B0604030504040204" pitchFamily="34" charset="0"/>
              </a:rPr>
              <a:t> “Hãy kính sợ Đấng Christ mà vâng phục nhau” được chép ở đâu?</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Ê-</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phê</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sô</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5:28</a:t>
              </a: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Ê-</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phê</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sô</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5:23</a:t>
              </a: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Ê-</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phê</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sô</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5:31</a:t>
              </a: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Ê-</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phê</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sô</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5:21</a:t>
              </a: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1884218" y="4152897"/>
            <a:ext cx="8423564" cy="121273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a:latin typeface="Tahoma" panose="020B0604030504040204" pitchFamily="34" charset="0"/>
                <a:ea typeface="Open Sans Light" panose="020B0306030504020204" pitchFamily="34" charset="0"/>
                <a:cs typeface="Tahoma" panose="020B0604030504040204" pitchFamily="34" charset="0"/>
              </a:rPr>
              <a:t>Ê-</a:t>
            </a:r>
            <a:r>
              <a:rPr lang="en-US" sz="3200" dirty="0" err="1">
                <a:latin typeface="Tahoma" panose="020B0604030504040204" pitchFamily="34" charset="0"/>
                <a:ea typeface="Open Sans Light" panose="020B0306030504020204" pitchFamily="34" charset="0"/>
                <a:cs typeface="Tahoma" panose="020B0604030504040204" pitchFamily="34" charset="0"/>
              </a:rPr>
              <a:t>phê</a:t>
            </a:r>
            <a:r>
              <a:rPr lang="en-US" sz="3200" dirty="0">
                <a:latin typeface="Tahoma" panose="020B0604030504040204" pitchFamily="34" charset="0"/>
                <a:ea typeface="Open Sans Light" panose="020B0306030504020204" pitchFamily="34" charset="0"/>
                <a:cs typeface="Tahoma" panose="020B0604030504040204" pitchFamily="34" charset="0"/>
              </a:rPr>
              <a:t>-</a:t>
            </a:r>
            <a:r>
              <a:rPr lang="en-US" sz="3200" dirty="0" err="1">
                <a:latin typeface="Tahoma" panose="020B0604030504040204" pitchFamily="34" charset="0"/>
                <a:ea typeface="Open Sans Light" panose="020B0306030504020204" pitchFamily="34" charset="0"/>
                <a:cs typeface="Tahoma" panose="020B0604030504040204" pitchFamily="34" charset="0"/>
              </a:rPr>
              <a:t>sô</a:t>
            </a:r>
            <a:r>
              <a:rPr lang="en-US" sz="3200" dirty="0">
                <a:latin typeface="Tahoma" panose="020B0604030504040204" pitchFamily="34" charset="0"/>
                <a:ea typeface="Open Sans Light" panose="020B0306030504020204" pitchFamily="34" charset="0"/>
                <a:cs typeface="Tahoma" panose="020B0604030504040204" pitchFamily="34" charset="0"/>
              </a:rPr>
              <a:t> 5:20</a:t>
            </a:r>
            <a:endParaRPr lang="vi-VN" sz="32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10"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2" name="Đáp án B"/>
          <p:cNvGrpSpPr/>
          <p:nvPr/>
        </p:nvGrpSpPr>
        <p:grpSpPr>
          <a:xfrm>
            <a:off x="5546730" y="294702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36" name="Đáp án C"/>
          <p:cNvGrpSpPr/>
          <p:nvPr/>
        </p:nvGrpSpPr>
        <p:grpSpPr>
          <a:xfrm>
            <a:off x="11203180" y="2946400"/>
            <a:ext cx="361946" cy="787400"/>
            <a:chOff x="5549904" y="2946400"/>
            <a:chExt cx="361946" cy="787400"/>
          </a:xfrm>
        </p:grpSpPr>
        <p:sp>
          <p:nvSpPr>
            <p:cNvPr id="38"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9" name="Picture 3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grpSp>
        <p:nvGrpSpPr>
          <p:cNvPr id="40" name="Đáp án D"/>
          <p:cNvGrpSpPr/>
          <p:nvPr/>
        </p:nvGrpSpPr>
        <p:grpSpPr>
          <a:xfrm>
            <a:off x="11203180" y="1904996"/>
            <a:ext cx="361946" cy="787400"/>
            <a:chOff x="11201404" y="2946400"/>
            <a:chExt cx="361946" cy="787400"/>
          </a:xfrm>
        </p:grpSpPr>
        <p:sp>
          <p:nvSpPr>
            <p:cNvPr id="41"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42" name="Picture 4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8" name="Oval 74">
            <a:extLst>
              <a:ext uri="{FF2B5EF4-FFF2-40B4-BE49-F238E27FC236}">
                <a16:creationId xmlns:a16="http://schemas.microsoft.com/office/drawing/2014/main" id="{B72BDC36-E213-493D-B216-BB070A7AC0D9}"/>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11C83D49-DCC1-4D33-981C-F2A71A624507}"/>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DF8E116E-1B85-4C0D-B534-41E0FE960F00}"/>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78A7CD03-6B70-4F21-B233-1DBF33CE803F}"/>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BFFC985A-B496-44BA-B637-D62AA7F4070B}"/>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22EC7791-945A-400B-9B9C-9EC6F071AAD9}"/>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0D1FE890-913F-4DF2-8983-3B564A9B2B97}"/>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072D5EDD-8B65-4730-929E-02E295D4FBA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76" name="29">
            <a:extLst>
              <a:ext uri="{FF2B5EF4-FFF2-40B4-BE49-F238E27FC236}">
                <a16:creationId xmlns:a16="http://schemas.microsoft.com/office/drawing/2014/main" id="{2DF8DDFD-DCAA-40D7-B7C4-FF2A868A624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77" name="28">
            <a:extLst>
              <a:ext uri="{FF2B5EF4-FFF2-40B4-BE49-F238E27FC236}">
                <a16:creationId xmlns:a16="http://schemas.microsoft.com/office/drawing/2014/main" id="{54CE46A9-4A59-4109-BC11-BE4F16393E3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78" name="27">
            <a:extLst>
              <a:ext uri="{FF2B5EF4-FFF2-40B4-BE49-F238E27FC236}">
                <a16:creationId xmlns:a16="http://schemas.microsoft.com/office/drawing/2014/main" id="{B97130DA-6709-4EC3-B9C5-C48CC8D6219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79" name="26">
            <a:extLst>
              <a:ext uri="{FF2B5EF4-FFF2-40B4-BE49-F238E27FC236}">
                <a16:creationId xmlns:a16="http://schemas.microsoft.com/office/drawing/2014/main" id="{C388B38F-FFD8-42B4-92D3-E7C22BD2263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2052CD2C-09D1-4F17-8388-2D08FFC6475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D1008C22-1A08-4970-9475-231C85164EE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50FC76F6-775C-4001-A2CA-36191E99D1D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99E73DF4-5D25-41BB-8472-ABDE0A5EBE4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FD0C27D8-10EE-45C7-8279-788651509CC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2B656ABA-CD0D-4968-94A4-36D6B88112D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DF4BB263-32E1-4742-BC8A-9C60689A0C5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B31DD423-DD52-4A2E-9540-A6E6217833F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3564D3F8-9075-4B05-ABD8-6F35E7D0E6B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41CFF49F-20E8-4AC1-9170-765DE8FC23B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0E5D6B4B-CE9B-4BA5-97E1-BF164BBF64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8920938-056E-429E-81EA-07A77B8B6D4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7481E6E6-0C30-4C62-BFF6-01CE156D809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B0FFEED4-8F31-4C4C-99FB-E793542B1FE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49D442C6-726D-48D8-9A81-88CE3677BD6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C0706E3F-1F83-422D-BC33-9D348ED0132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FAA48E12-EAB7-45AE-BE1B-7CE29011E7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3A82E418-811C-452E-80CA-6B3431438FC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AB5ED6E6-5CBE-4756-B3EE-F2C8D2F43D4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31FEE813-F556-4665-8C23-B66EA3BD60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B0DFC769-0289-4FF7-BE90-376546499BF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8500E397-5598-4953-A70A-F126A911296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210B6867-A3BC-434A-B3D5-DC2300DE4D5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57A5ECD0-69C4-48A4-8966-FF1D4B5DB9F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D7F28CCB-E649-4E7C-A634-813129073A2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E530F06E-50C3-43D2-9A62-9C72696C0398}"/>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34E7A191-74AE-4746-88E5-BDC66C8458B4}"/>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3754290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76"/>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77"/>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77"/>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78"/>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78"/>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79"/>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indefinite"/>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40"/>
                                        </p:tgtEl>
                                        <p:attrNameLst>
                                          <p:attrName>style.visibility</p:attrName>
                                        </p:attrNameLst>
                                      </p:cBhvr>
                                      <p:to>
                                        <p:strVal val="visible"/>
                                      </p:to>
                                    </p:set>
                                    <p:animEffect transition="in" filter="wipe(right)">
                                      <p:cBhvr>
                                        <p:cTn id="158" dur="250"/>
                                        <p:tgtEl>
                                          <p:spTgt spid="40"/>
                                        </p:tgtEl>
                                      </p:cBhvr>
                                    </p:animEffect>
                                  </p:childTnLst>
                                </p:cTn>
                              </p:par>
                            </p:childTnLst>
                          </p:cTn>
                        </p:par>
                      </p:childTnLst>
                    </p:cTn>
                  </p:par>
                </p:childTnLst>
              </p:cTn>
              <p:nextCondLst>
                <p:cond evt="onClick" delay="0">
                  <p:tgtEl>
                    <p:spTgt spid="7"/>
                  </p:tgtEl>
                </p:cond>
              </p:nextCondLst>
            </p:seq>
            <p:seq concurrent="1" nextAc="seek">
              <p:cTn id="159" restart="whenNotActive" fill="hold" evtFilter="cancelBubble" nodeType="interactiveSeq">
                <p:stCondLst>
                  <p:cond evt="onClick" delay="0">
                    <p:tgtEl>
                      <p:spTgt spid="4"/>
                    </p:tgtEl>
                  </p:cond>
                </p:stCondLst>
                <p:endSync evt="end" delay="0">
                  <p:rtn val="all"/>
                </p:endSync>
                <p:childTnLst>
                  <p:par>
                    <p:cTn id="160" fill="hold">
                      <p:stCondLst>
                        <p:cond delay="indefinite"/>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12"/>
                                        </p:tgtEl>
                                        <p:attrNameLst>
                                          <p:attrName>style.visibility</p:attrName>
                                        </p:attrNameLst>
                                      </p:cBhvr>
                                      <p:to>
                                        <p:strVal val="visible"/>
                                      </p:to>
                                    </p:set>
                                    <p:animEffect transition="in" filter="wipe(right)">
                                      <p:cBhvr>
                                        <p:cTn id="164" dur="250"/>
                                        <p:tgtEl>
                                          <p:spTgt spid="12"/>
                                        </p:tgtEl>
                                      </p:cBhvr>
                                    </p:animEffect>
                                  </p:childTnLst>
                                </p:cTn>
                              </p:par>
                            </p:childTnLst>
                          </p:cTn>
                        </p:par>
                      </p:childTnLst>
                    </p:cTn>
                  </p:par>
                </p:childTnLst>
              </p:cTn>
              <p:nextCondLst>
                <p:cond evt="onClick" delay="0">
                  <p:tgtEl>
                    <p:spTgt spid="4"/>
                  </p:tgtEl>
                </p:cond>
              </p:nextCondLst>
            </p:seq>
            <p:seq concurrent="1" nextAc="seek">
              <p:cTn id="165" restart="whenNotActive" fill="hold" evtFilter="cancelBubble" nodeType="interactiveSeq">
                <p:stCondLst>
                  <p:cond evt="onClick" delay="0">
                    <p:tgtEl>
                      <p:spTgt spid="8"/>
                    </p:tgtEl>
                  </p:cond>
                </p:stCondLst>
                <p:endSync evt="end" delay="0">
                  <p:rtn val="all"/>
                </p:endSync>
                <p:childTnLst>
                  <p:par>
                    <p:cTn id="166" fill="hold">
                      <p:stCondLst>
                        <p:cond delay="0"/>
                      </p:stCondLst>
                      <p:childTnLst>
                        <p:par>
                          <p:cTn id="167" fill="hold">
                            <p:stCondLst>
                              <p:cond delay="0"/>
                            </p:stCondLst>
                            <p:childTnLst>
                              <p:par>
                                <p:cTn id="168" presetID="22" presetClass="entr" presetSubtype="2" fill="hold" nodeType="clickEffect">
                                  <p:stCondLst>
                                    <p:cond delay="0"/>
                                  </p:stCondLst>
                                  <p:childTnLst>
                                    <p:set>
                                      <p:cBhvr>
                                        <p:cTn id="169" dur="1" fill="hold">
                                          <p:stCondLst>
                                            <p:cond delay="0"/>
                                          </p:stCondLst>
                                        </p:cTn>
                                        <p:tgtEl>
                                          <p:spTgt spid="36"/>
                                        </p:tgtEl>
                                        <p:attrNameLst>
                                          <p:attrName>style.visibility</p:attrName>
                                        </p:attrNameLst>
                                      </p:cBhvr>
                                      <p:to>
                                        <p:strVal val="visible"/>
                                      </p:to>
                                    </p:set>
                                    <p:animEffect transition="in" filter="wipe(right)">
                                      <p:cBhvr>
                                        <p:cTn id="170" dur="250"/>
                                        <p:tgtEl>
                                          <p:spTgt spid="36"/>
                                        </p:tgtEl>
                                      </p:cBhvr>
                                    </p:animEffect>
                                  </p:childTnLst>
                                </p:cTn>
                              </p:par>
                            </p:childTnLst>
                          </p:cTn>
                        </p:par>
                        <p:par>
                          <p:cTn id="171" fill="hold">
                            <p:stCondLst>
                              <p:cond delay="250"/>
                            </p:stCondLst>
                            <p:childTnLst>
                              <p:par>
                                <p:cTn id="172" presetID="22" presetClass="entr" presetSubtype="1" fill="hold" grpId="0" nodeType="afterEffect">
                                  <p:stCondLst>
                                    <p:cond delay="0"/>
                                  </p:stCondLst>
                                  <p:childTnLst>
                                    <p:set>
                                      <p:cBhvr>
                                        <p:cTn id="173" dur="1" fill="hold">
                                          <p:stCondLst>
                                            <p:cond delay="0"/>
                                          </p:stCondLst>
                                        </p:cTn>
                                        <p:tgtEl>
                                          <p:spTgt spid="21"/>
                                        </p:tgtEl>
                                        <p:attrNameLst>
                                          <p:attrName>style.visibility</p:attrName>
                                        </p:attrNameLst>
                                      </p:cBhvr>
                                      <p:to>
                                        <p:strVal val="visible"/>
                                      </p:to>
                                    </p:set>
                                    <p:animEffect transition="in" filter="wipe(up)">
                                      <p:cBhvr>
                                        <p:cTn id="174" dur="250"/>
                                        <p:tgtEl>
                                          <p:spTgt spid="21"/>
                                        </p:tgtEl>
                                      </p:cBhvr>
                                    </p:animEffect>
                                  </p:childTnLst>
                                  <p:subTnLst>
                                    <p:audio>
                                      <p:cMediaNode>
                                        <p:cTn display="0" masterRel="sameClick">
                                          <p:stCondLst>
                                            <p:cond evt="begin" delay="0">
                                              <p:tn val="172"/>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8"/>
                  </p:tgtEl>
                </p:cond>
              </p:nextCondLst>
            </p:seq>
          </p:childTnLst>
        </p:cTn>
      </p:par>
    </p:tnLst>
    <p:bldLst>
      <p:bldP spid="29" grpId="0" animBg="1"/>
      <p:bldP spid="21" grpId="0" animBg="1"/>
      <p:bldP spid="75" grpId="0"/>
      <p:bldP spid="76" grpId="0"/>
      <p:bldP spid="76" grpId="1"/>
      <p:bldP spid="77" grpId="0"/>
      <p:bldP spid="77" grpId="1"/>
      <p:bldP spid="78" grpId="0"/>
      <p:bldP spid="78" grpId="1"/>
      <p:bldP spid="79" grpId="0"/>
      <p:bldP spid="79"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ahoma" panose="020B0604030504040204" pitchFamily="34" charset="0"/>
                <a:cs typeface="Tahoma" panose="020B0604030504040204" pitchFamily="34" charset="0"/>
              </a:rPr>
              <a:t>14. 1+1=1</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l-GR"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Μ</a:t>
              </a:r>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a-thi-ơ 10:30 </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Giăng</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10:30</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Mác 10:30</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Tất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cả</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đều</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sai</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3575050" y="4152897"/>
            <a:ext cx="5041900" cy="127311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a:latin typeface="Tahoma" panose="020B0604030504040204" pitchFamily="34" charset="0"/>
                <a:ea typeface="Open Sans Light" panose="020B0306030504020204" pitchFamily="34" charset="0"/>
                <a:cs typeface="Tahoma" panose="020B0604030504040204" pitchFamily="34" charset="0"/>
              </a:rPr>
              <a:t>Giăng 10:30</a:t>
            </a:r>
          </a:p>
        </p:txBody>
      </p:sp>
      <p:grpSp>
        <p:nvGrpSpPr>
          <p:cNvPr id="10"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4" name="Đáp án B"/>
          <p:cNvGrpSpPr/>
          <p:nvPr/>
        </p:nvGrpSpPr>
        <p:grpSpPr>
          <a:xfrm>
            <a:off x="5549904" y="2946400"/>
            <a:ext cx="361946" cy="787400"/>
            <a:chOff x="5549904" y="2946400"/>
            <a:chExt cx="361946" cy="787400"/>
          </a:xfrm>
        </p:grpSpPr>
        <p:sp>
          <p:nvSpPr>
            <p:cNvPr id="28"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grpSp>
        <p:nvGrpSpPr>
          <p:cNvPr id="12" name="Đáp án C"/>
          <p:cNvGrpSpPr/>
          <p:nvPr/>
        </p:nvGrpSpPr>
        <p:grpSpPr>
          <a:xfrm>
            <a:off x="11201404" y="190500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13" name="Đáp án D"/>
          <p:cNvGrpSpPr/>
          <p:nvPr/>
        </p:nvGrpSpPr>
        <p:grpSpPr>
          <a:xfrm>
            <a:off x="11201404" y="2946400"/>
            <a:ext cx="361946" cy="787400"/>
            <a:chOff x="11201404" y="2946400"/>
            <a:chExt cx="361946" cy="787400"/>
          </a:xfrm>
        </p:grpSpPr>
        <p:sp>
          <p:nvSpPr>
            <p:cNvPr id="33"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0" name="Picture 2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8" name="Oval 74">
            <a:extLst>
              <a:ext uri="{FF2B5EF4-FFF2-40B4-BE49-F238E27FC236}">
                <a16:creationId xmlns:a16="http://schemas.microsoft.com/office/drawing/2014/main" id="{DAB2CC2F-63EB-4900-9740-DABCC762966D}"/>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E2CB153D-3D96-41CB-B200-A915D409473B}"/>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9067A7A5-2814-4C2D-9669-D679E86639BB}"/>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B9C1F1CE-1798-429F-8743-DDCBD0FE099A}"/>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14D6E7DA-2026-471A-B454-EF11C04E8F7E}"/>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605728EA-FDF5-4DDA-9C53-D28BADA7C2F4}"/>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4E776F56-6DA9-4B42-9394-CEFFFD771540}"/>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8FCED015-BEB2-4863-9157-B0BC0348CCB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115" name="29">
            <a:extLst>
              <a:ext uri="{FF2B5EF4-FFF2-40B4-BE49-F238E27FC236}">
                <a16:creationId xmlns:a16="http://schemas.microsoft.com/office/drawing/2014/main" id="{34193D7D-F7BD-46FB-82DC-E80B0DC04C7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116" name="28">
            <a:extLst>
              <a:ext uri="{FF2B5EF4-FFF2-40B4-BE49-F238E27FC236}">
                <a16:creationId xmlns:a16="http://schemas.microsoft.com/office/drawing/2014/main" id="{86DA6C18-8701-4BFA-8F25-156C3FF6004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117" name="27">
            <a:extLst>
              <a:ext uri="{FF2B5EF4-FFF2-40B4-BE49-F238E27FC236}">
                <a16:creationId xmlns:a16="http://schemas.microsoft.com/office/drawing/2014/main" id="{4BDD7434-81F6-47A2-928C-7D2D3EEAF5A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118" name="26">
            <a:extLst>
              <a:ext uri="{FF2B5EF4-FFF2-40B4-BE49-F238E27FC236}">
                <a16:creationId xmlns:a16="http://schemas.microsoft.com/office/drawing/2014/main" id="{1F8E5A09-4613-464D-A98A-1292AABE589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B4502258-D081-49C8-9FAA-AEAE5652BAA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436C2AF0-8A81-4FB1-8682-9E6A5D739BE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99A0829A-72E7-423A-B180-1161E4D64D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4985C438-4870-4D94-BCA0-A7B9D4F701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1AD9DDA1-5FDC-4BBA-92B3-B06EF8D8EB2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57BEE8A9-4277-4C1F-9DC1-035828F17C0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84D66778-AC63-46F0-9E8B-E4D3B57EB03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F4CB01F7-621B-4995-BC3D-73E882F7740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058B98FA-9008-4385-BDD8-2D9FDA8F4BB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2921DBD1-56BB-4386-93B3-CE030DC6CE8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C49F0199-A82D-40CF-A8E1-C1650D0398D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B3056BC-9F64-454B-8227-D21F853D2D3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00658A68-113F-4D70-8FB7-45DA530A649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8CC23008-CED4-40C5-8F89-E603DFCF0FD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D1C0641C-E714-4C5E-B831-468CD0557D5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7B035CC3-DD37-4616-A0D4-F3CE3C399AC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06207E36-9535-428E-9A8D-FBEE7FA259F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111905D1-4A7F-4AE9-87AB-C30E132CB00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9A23AC18-67FA-494B-ABF1-23E0EB1CC32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69BC254B-F258-4B9E-93F4-42AFC2FCF5F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ED0309A5-386C-4407-8A04-BC391B39C1A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2C0DBD44-23B0-4B82-B99D-98709010989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15ADF1F9-797C-4D17-AEB6-2D62784639F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0DD49C5E-9761-4B7F-9E8B-717DEF01A51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0E39063A-D9D7-43A6-83D1-11577E55970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2DF46D5E-F919-41DB-91A3-3430620E1D17}"/>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17656332-9A56-457B-973C-F00AD5134F09}"/>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142362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115"/>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115"/>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116"/>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116"/>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117"/>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117"/>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118"/>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118"/>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0"/>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12"/>
                                        </p:tgtEl>
                                        <p:attrNameLst>
                                          <p:attrName>style.visibility</p:attrName>
                                        </p:attrNameLst>
                                      </p:cBhvr>
                                      <p:to>
                                        <p:strVal val="visible"/>
                                      </p:to>
                                    </p:set>
                                    <p:animEffect transition="in" filter="wipe(right)">
                                      <p:cBhvr>
                                        <p:cTn id="158" dur="250"/>
                                        <p:tgtEl>
                                          <p:spTgt spid="12"/>
                                        </p:tgtEl>
                                      </p:cBhvr>
                                    </p:animEffect>
                                  </p:childTnLst>
                                </p:cTn>
                              </p:par>
                            </p:childTnLst>
                          </p:cTn>
                        </p:par>
                      </p:childTnLst>
                    </p:cTn>
                  </p:par>
                </p:childTnLst>
              </p:cTn>
              <p:nextCondLst>
                <p:cond evt="onClick" delay="0">
                  <p:tgtEl>
                    <p:spTgt spid="7"/>
                  </p:tgtEl>
                </p:cond>
              </p:nextCondLst>
            </p:seq>
            <p:seq concurrent="1" nextAc="seek">
              <p:cTn id="159" restart="whenNotActive" fill="hold" evtFilter="cancelBubble" nodeType="interactiveSeq">
                <p:stCondLst>
                  <p:cond evt="onClick" delay="0">
                    <p:tgtEl>
                      <p:spTgt spid="8"/>
                    </p:tgtEl>
                  </p:cond>
                </p:stCondLst>
                <p:endSync evt="end" delay="0">
                  <p:rtn val="all"/>
                </p:endSync>
                <p:childTnLst>
                  <p:par>
                    <p:cTn id="160" fill="hold">
                      <p:stCondLst>
                        <p:cond delay="0"/>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13"/>
                                        </p:tgtEl>
                                        <p:attrNameLst>
                                          <p:attrName>style.visibility</p:attrName>
                                        </p:attrNameLst>
                                      </p:cBhvr>
                                      <p:to>
                                        <p:strVal val="visible"/>
                                      </p:to>
                                    </p:set>
                                    <p:animEffect transition="in" filter="wipe(right)">
                                      <p:cBhvr>
                                        <p:cTn id="164" dur="250"/>
                                        <p:tgtEl>
                                          <p:spTgt spid="13"/>
                                        </p:tgtEl>
                                      </p:cBhvr>
                                    </p:animEffect>
                                  </p:childTnLst>
                                </p:cTn>
                              </p:par>
                            </p:childTnLst>
                          </p:cTn>
                        </p:par>
                      </p:childTnLst>
                    </p:cTn>
                  </p:par>
                </p:childTnLst>
              </p:cTn>
              <p:nextCondLst>
                <p:cond evt="onClick" delay="0">
                  <p:tgtEl>
                    <p:spTgt spid="8"/>
                  </p:tgtEl>
                </p:cond>
              </p:nextCondLst>
            </p:seq>
            <p:seq concurrent="1" nextAc="seek">
              <p:cTn id="165" restart="whenNotActive" fill="hold" evtFilter="cancelBubble" nodeType="interactiveSeq">
                <p:stCondLst>
                  <p:cond evt="onClick" delay="0">
                    <p:tgtEl>
                      <p:spTgt spid="4"/>
                    </p:tgtEl>
                  </p:cond>
                </p:stCondLst>
                <p:endSync evt="end" delay="0">
                  <p:rtn val="all"/>
                </p:endSync>
                <p:childTnLst>
                  <p:par>
                    <p:cTn id="166" fill="hold">
                      <p:stCondLst>
                        <p:cond delay="0"/>
                      </p:stCondLst>
                      <p:childTnLst>
                        <p:par>
                          <p:cTn id="167" fill="hold">
                            <p:stCondLst>
                              <p:cond delay="0"/>
                            </p:stCondLst>
                            <p:childTnLst>
                              <p:par>
                                <p:cTn id="168" presetID="22" presetClass="entr" presetSubtype="2" fill="hold" nodeType="clickEffect">
                                  <p:stCondLst>
                                    <p:cond delay="0"/>
                                  </p:stCondLst>
                                  <p:childTnLst>
                                    <p:set>
                                      <p:cBhvr>
                                        <p:cTn id="169" dur="1" fill="hold">
                                          <p:stCondLst>
                                            <p:cond delay="0"/>
                                          </p:stCondLst>
                                        </p:cTn>
                                        <p:tgtEl>
                                          <p:spTgt spid="14"/>
                                        </p:tgtEl>
                                        <p:attrNameLst>
                                          <p:attrName>style.visibility</p:attrName>
                                        </p:attrNameLst>
                                      </p:cBhvr>
                                      <p:to>
                                        <p:strVal val="visible"/>
                                      </p:to>
                                    </p:set>
                                    <p:animEffect transition="in" filter="wipe(right)">
                                      <p:cBhvr>
                                        <p:cTn id="170" dur="250"/>
                                        <p:tgtEl>
                                          <p:spTgt spid="14"/>
                                        </p:tgtEl>
                                      </p:cBhvr>
                                    </p:animEffect>
                                  </p:childTnLst>
                                </p:cTn>
                              </p:par>
                            </p:childTnLst>
                          </p:cTn>
                        </p:par>
                        <p:par>
                          <p:cTn id="171" fill="hold">
                            <p:stCondLst>
                              <p:cond delay="250"/>
                            </p:stCondLst>
                            <p:childTnLst>
                              <p:par>
                                <p:cTn id="172" presetID="22" presetClass="entr" presetSubtype="1" fill="hold" grpId="0" nodeType="afterEffect">
                                  <p:stCondLst>
                                    <p:cond delay="0"/>
                                  </p:stCondLst>
                                  <p:childTnLst>
                                    <p:set>
                                      <p:cBhvr>
                                        <p:cTn id="173" dur="1" fill="hold">
                                          <p:stCondLst>
                                            <p:cond delay="0"/>
                                          </p:stCondLst>
                                        </p:cTn>
                                        <p:tgtEl>
                                          <p:spTgt spid="21"/>
                                        </p:tgtEl>
                                        <p:attrNameLst>
                                          <p:attrName>style.visibility</p:attrName>
                                        </p:attrNameLst>
                                      </p:cBhvr>
                                      <p:to>
                                        <p:strVal val="visible"/>
                                      </p:to>
                                    </p:set>
                                    <p:animEffect transition="in" filter="wipe(up)">
                                      <p:cBhvr>
                                        <p:cTn id="174" dur="250"/>
                                        <p:tgtEl>
                                          <p:spTgt spid="21"/>
                                        </p:tgtEl>
                                      </p:cBhvr>
                                    </p:animEffect>
                                  </p:childTnLst>
                                  <p:subTnLst>
                                    <p:audio>
                                      <p:cMediaNode vol="70000">
                                        <p:cTn display="0" masterRel="sameClick">
                                          <p:stCondLst>
                                            <p:cond evt="begin" delay="0">
                                              <p:tn val="172"/>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4"/>
                  </p:tgtEl>
                </p:cond>
              </p:nextCondLst>
            </p:seq>
          </p:childTnLst>
        </p:cTn>
      </p:par>
    </p:tnLst>
    <p:bldLst>
      <p:bldP spid="29" grpId="0" animBg="1"/>
      <p:bldP spid="21" grpId="0" animBg="1"/>
      <p:bldP spid="75" grpId="0"/>
      <p:bldP spid="115" grpId="0"/>
      <p:bldP spid="115" grpId="1"/>
      <p:bldP spid="116" grpId="0"/>
      <p:bldP spid="116" grpId="1"/>
      <p:bldP spid="117" grpId="0"/>
      <p:bldP spid="117" grpId="1"/>
      <p:bldP spid="118" grpId="0"/>
      <p:bldP spid="118"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ahoma" panose="020B0604030504040204" pitchFamily="34" charset="0"/>
                <a:cs typeface="Tahoma" panose="020B0604030504040204" pitchFamily="34" charset="0"/>
              </a:rPr>
              <a:t>15</a:t>
            </a:r>
            <a:r>
              <a:rPr lang="vi-VN" sz="3600" dirty="0">
                <a:latin typeface="Tahoma" panose="020B0604030504040204" pitchFamily="34" charset="0"/>
                <a:cs typeface="Tahoma" panose="020B0604030504040204" pitchFamily="34" charset="0"/>
              </a:rPr>
              <a:t>. II Cô-rinh-tô 6:14 chép về ai hay điều gì?</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Chớ mang ách chung với kẻ chẳng tin</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Đấng Christ và Bê-li-an</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Bàn thờ Chúa và bàn thờ tà thần</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Tín hữu và thân hữu</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1191491" y="4152896"/>
            <a:ext cx="9809018" cy="113509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err="1">
                <a:latin typeface="Tahoma" panose="020B0604030504040204" pitchFamily="34" charset="0"/>
                <a:ea typeface="Open Sans Light" panose="020B0306030504020204" pitchFamily="34" charset="0"/>
                <a:cs typeface="Tahoma" panose="020B0604030504040204" pitchFamily="34" charset="0"/>
              </a:rPr>
              <a:t>Chớ</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mang</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ách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chung</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với</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kẻ</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chẳng</a:t>
            </a:r>
            <a:r>
              <a:rPr lang="en-US" sz="3200" dirty="0">
                <a:latin typeface="Tahoma" panose="020B0604030504040204" pitchFamily="34" charset="0"/>
                <a:ea typeface="Open Sans Light" panose="020B0306030504020204" pitchFamily="34" charset="0"/>
                <a:cs typeface="Tahoma" panose="020B0604030504040204" pitchFamily="34" charset="0"/>
              </a:rPr>
              <a:t> tin</a:t>
            </a:r>
          </a:p>
        </p:txBody>
      </p:sp>
      <p:grpSp>
        <p:nvGrpSpPr>
          <p:cNvPr id="6"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08946" y="2176766"/>
              <a:ext cx="243861" cy="243861"/>
            </a:xfrm>
            <a:prstGeom prst="rect">
              <a:avLst/>
            </a:prstGeom>
          </p:spPr>
        </p:pic>
      </p:grpSp>
      <p:grpSp>
        <p:nvGrpSpPr>
          <p:cNvPr id="11" name="Đáp án B"/>
          <p:cNvGrpSpPr/>
          <p:nvPr/>
        </p:nvGrpSpPr>
        <p:grpSpPr>
          <a:xfrm>
            <a:off x="5549904" y="2946400"/>
            <a:ext cx="361946" cy="787400"/>
            <a:chOff x="5549904" y="2946400"/>
            <a:chExt cx="361946" cy="787400"/>
          </a:xfrm>
        </p:grpSpPr>
        <p:sp>
          <p:nvSpPr>
            <p:cNvPr id="28" name="V 2"/>
            <p:cNvSpPr/>
            <p:nvPr/>
          </p:nvSpPr>
          <p:spPr>
            <a:xfrm rot="5400000" flipV="1">
              <a:off x="53371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35396" y="3244619"/>
              <a:ext cx="190963" cy="190963"/>
            </a:xfrm>
            <a:prstGeom prst="rect">
              <a:avLst/>
            </a:prstGeom>
          </p:spPr>
        </p:pic>
      </p:grpSp>
      <p:grpSp>
        <p:nvGrpSpPr>
          <p:cNvPr id="12" name="Đáp án C"/>
          <p:cNvGrpSpPr/>
          <p:nvPr/>
        </p:nvGrpSpPr>
        <p:grpSpPr>
          <a:xfrm>
            <a:off x="11201404" y="190500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13" name="Đáp án D"/>
          <p:cNvGrpSpPr/>
          <p:nvPr/>
        </p:nvGrpSpPr>
        <p:grpSpPr>
          <a:xfrm>
            <a:off x="11201404" y="2946400"/>
            <a:ext cx="361946" cy="787400"/>
            <a:chOff x="11201404" y="2946400"/>
            <a:chExt cx="361946" cy="787400"/>
          </a:xfrm>
        </p:grpSpPr>
        <p:sp>
          <p:nvSpPr>
            <p:cNvPr id="33"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0" name="Picture 2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9" name="Oval 74">
            <a:extLst>
              <a:ext uri="{FF2B5EF4-FFF2-40B4-BE49-F238E27FC236}">
                <a16:creationId xmlns:a16="http://schemas.microsoft.com/office/drawing/2014/main" id="{F492170B-424F-48F2-B258-E3FDBF57019D}"/>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0" name="Circle: Hollow 11">
            <a:extLst>
              <a:ext uri="{FF2B5EF4-FFF2-40B4-BE49-F238E27FC236}">
                <a16:creationId xmlns:a16="http://schemas.microsoft.com/office/drawing/2014/main" id="{9D177A8C-B271-44A0-B0E5-CBEF834B298D}"/>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1" name="Circle: Hollow 12">
            <a:extLst>
              <a:ext uri="{FF2B5EF4-FFF2-40B4-BE49-F238E27FC236}">
                <a16:creationId xmlns:a16="http://schemas.microsoft.com/office/drawing/2014/main" id="{6FAC6555-7390-4AEF-AE16-8236989D88F3}"/>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2" name="Group 77">
            <a:extLst>
              <a:ext uri="{FF2B5EF4-FFF2-40B4-BE49-F238E27FC236}">
                <a16:creationId xmlns:a16="http://schemas.microsoft.com/office/drawing/2014/main" id="{86045E57-D5BA-4C9F-9AB8-E4A1DCC21CB1}"/>
              </a:ext>
            </a:extLst>
          </p:cNvPr>
          <p:cNvGrpSpPr/>
          <p:nvPr/>
        </p:nvGrpSpPr>
        <p:grpSpPr>
          <a:xfrm>
            <a:off x="386783" y="6073946"/>
            <a:ext cx="483733" cy="460829"/>
            <a:chOff x="4398225" y="1842131"/>
            <a:chExt cx="3331483" cy="3173738"/>
          </a:xfrm>
        </p:grpSpPr>
        <p:sp>
          <p:nvSpPr>
            <p:cNvPr id="73" name="Circle: Hollow 49">
              <a:extLst>
                <a:ext uri="{FF2B5EF4-FFF2-40B4-BE49-F238E27FC236}">
                  <a16:creationId xmlns:a16="http://schemas.microsoft.com/office/drawing/2014/main" id="{E5DC24CB-0763-481C-8BEE-0714706F1F26}"/>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4" name="Oval 79">
              <a:extLst>
                <a:ext uri="{FF2B5EF4-FFF2-40B4-BE49-F238E27FC236}">
                  <a16:creationId xmlns:a16="http://schemas.microsoft.com/office/drawing/2014/main" id="{2281208A-6898-41CC-A9C4-63D7CE5617D8}"/>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113" name="Oval 80">
              <a:extLst>
                <a:ext uri="{FF2B5EF4-FFF2-40B4-BE49-F238E27FC236}">
                  <a16:creationId xmlns:a16="http://schemas.microsoft.com/office/drawing/2014/main" id="{14E12115-F165-40EC-BC05-8405F298F97C}"/>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114" name="30">
            <a:extLst>
              <a:ext uri="{FF2B5EF4-FFF2-40B4-BE49-F238E27FC236}">
                <a16:creationId xmlns:a16="http://schemas.microsoft.com/office/drawing/2014/main" id="{4CCE16D4-3ABB-48AE-8929-CB0DA83809D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115" name="29">
            <a:extLst>
              <a:ext uri="{FF2B5EF4-FFF2-40B4-BE49-F238E27FC236}">
                <a16:creationId xmlns:a16="http://schemas.microsoft.com/office/drawing/2014/main" id="{94941A7E-374C-4D13-9648-A0F62672CD2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116" name="28">
            <a:extLst>
              <a:ext uri="{FF2B5EF4-FFF2-40B4-BE49-F238E27FC236}">
                <a16:creationId xmlns:a16="http://schemas.microsoft.com/office/drawing/2014/main" id="{E820627C-EBEA-4429-9BB8-7D5605E2C7C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117" name="27">
            <a:extLst>
              <a:ext uri="{FF2B5EF4-FFF2-40B4-BE49-F238E27FC236}">
                <a16:creationId xmlns:a16="http://schemas.microsoft.com/office/drawing/2014/main" id="{F20B0F98-AF17-43A9-AE75-88BD51E2DFA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118" name="26">
            <a:extLst>
              <a:ext uri="{FF2B5EF4-FFF2-40B4-BE49-F238E27FC236}">
                <a16:creationId xmlns:a16="http://schemas.microsoft.com/office/drawing/2014/main" id="{7B2BDF82-7D6F-423E-8208-FB05E2EE173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8D4350F6-6BDF-401B-BF06-94523F8C0BB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9E5D42A3-9987-4705-BFB3-408F24E1964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2A50CC74-34A4-46C9-B7E7-83C823CC477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B2C63DE0-41F8-4A62-9093-3C5AADAE4C6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FBB0364C-7B74-4EFB-93D0-6FF9B1FA503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0941417D-3A1A-49E3-A562-4AF6A923A00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773B34C2-4F57-4CC9-93B3-283A993A044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4130FF4E-6415-49AB-B726-3CE7B23482E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3A89B2B4-BDB1-4D31-8E38-A3D3B4BC4D6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6622BB8D-2C9C-4818-BA34-C8461B00B53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13D7FC8F-F4ED-4259-8648-D57D9150E71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28A28E9F-7749-4DBD-AEC7-D196D2E7FFD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E177A835-7489-4865-B6E4-9170037CDD3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61977023-4256-4D60-B906-7098316706D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E31E3A8F-4254-4E55-BA29-0AB20510AC49}"/>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196B5B10-671A-4346-B3E0-ED92C1BC527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F49B3652-3A73-40BE-B412-5772A069DF4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0D395E5D-F8A1-4125-B931-3131291486C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AF67098F-A60B-44CC-9B91-C7AD9649B7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CDAEFDED-88E9-457F-96FA-165A22BC75B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F837A4A3-D58B-4881-8051-334C2C10F6F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CFC59767-3FA7-411A-9EAD-5E2A47FB796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CBC68AD1-FFA3-41F4-A23C-F8CA01EBA02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AFB9CDEC-21B2-435E-BE20-4935E4B071C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9E525496-77E3-4162-B93A-3FB9F07C030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688C0B09-BAAB-4567-B4EA-5B02BBDB7D7A}"/>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18903665-1978-41EB-B259-3308056FE4F2}"/>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3953038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114"/>
                                        </p:tgtEl>
                                      </p:cBhvr>
                                    </p:animEffect>
                                    <p:set>
                                      <p:cBhvr>
                                        <p:cTn id="28" dur="1" fill="hold">
                                          <p:stCondLst>
                                            <p:cond delay="999"/>
                                          </p:stCondLst>
                                        </p:cTn>
                                        <p:tgtEl>
                                          <p:spTgt spid="114"/>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115"/>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115"/>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116"/>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116"/>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117"/>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117"/>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118"/>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118"/>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0"/>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6"/>
                                        </p:tgtEl>
                                        <p:attrNameLst>
                                          <p:attrName>style.visibility</p:attrName>
                                        </p:attrNameLst>
                                      </p:cBhvr>
                                      <p:to>
                                        <p:strVal val="visible"/>
                                      </p:to>
                                    </p:set>
                                    <p:animEffect transition="in" filter="wipe(right)">
                                      <p:cBhvr>
                                        <p:cTn id="152" dur="250"/>
                                        <p:tgtEl>
                                          <p:spTgt spid="6"/>
                                        </p:tgtEl>
                                      </p:cBhvr>
                                    </p:animEffect>
                                  </p:childTnLst>
                                </p:cTn>
                              </p:par>
                            </p:childTnLst>
                          </p:cTn>
                        </p:par>
                        <p:par>
                          <p:cTn id="153" fill="hold">
                            <p:stCondLst>
                              <p:cond delay="250"/>
                            </p:stCondLst>
                            <p:childTnLst>
                              <p:par>
                                <p:cTn id="154" presetID="22" presetClass="entr" presetSubtype="1" fill="hold" grpId="0" nodeType="afterEffect">
                                  <p:stCondLst>
                                    <p:cond delay="0"/>
                                  </p:stCondLst>
                                  <p:childTnLst>
                                    <p:set>
                                      <p:cBhvr>
                                        <p:cTn id="155" dur="1" fill="hold">
                                          <p:stCondLst>
                                            <p:cond delay="0"/>
                                          </p:stCondLst>
                                        </p:cTn>
                                        <p:tgtEl>
                                          <p:spTgt spid="21"/>
                                        </p:tgtEl>
                                        <p:attrNameLst>
                                          <p:attrName>style.visibility</p:attrName>
                                        </p:attrNameLst>
                                      </p:cBhvr>
                                      <p:to>
                                        <p:strVal val="visible"/>
                                      </p:to>
                                    </p:set>
                                    <p:animEffect transition="in" filter="wipe(up)">
                                      <p:cBhvr>
                                        <p:cTn id="156" dur="250"/>
                                        <p:tgtEl>
                                          <p:spTgt spid="21"/>
                                        </p:tgtEl>
                                      </p:cBhvr>
                                    </p:animEffect>
                                  </p:childTnLst>
                                  <p:subTnLst>
                                    <p:audio>
                                      <p:cMediaNode vol="76000">
                                        <p:cTn display="0" masterRel="sameClick">
                                          <p:stCondLst>
                                            <p:cond evt="begin" delay="0">
                                              <p:tn val="154"/>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3"/>
                  </p:tgtEl>
                </p:cond>
              </p:nextCondLst>
            </p:seq>
            <p:seq concurrent="1" nextAc="seek">
              <p:cTn id="157" restart="whenNotActive" fill="hold" evtFilter="cancelBubble" nodeType="interactiveSeq">
                <p:stCondLst>
                  <p:cond evt="onClick" delay="0">
                    <p:tgtEl>
                      <p:spTgt spid="4"/>
                    </p:tgtEl>
                  </p:cond>
                </p:stCondLst>
                <p:endSync evt="end" delay="0">
                  <p:rtn val="all"/>
                </p:endSync>
                <p:childTnLst>
                  <p:par>
                    <p:cTn id="158" fill="hold">
                      <p:stCondLst>
                        <p:cond delay="0"/>
                      </p:stCondLst>
                      <p:childTnLst>
                        <p:par>
                          <p:cTn id="159" fill="hold">
                            <p:stCondLst>
                              <p:cond delay="0"/>
                            </p:stCondLst>
                            <p:childTnLst>
                              <p:par>
                                <p:cTn id="160" presetID="22" presetClass="entr" presetSubtype="2" fill="hold" nodeType="clickEffect">
                                  <p:stCondLst>
                                    <p:cond delay="0"/>
                                  </p:stCondLst>
                                  <p:childTnLst>
                                    <p:set>
                                      <p:cBhvr>
                                        <p:cTn id="161" dur="1" fill="hold">
                                          <p:stCondLst>
                                            <p:cond delay="0"/>
                                          </p:stCondLst>
                                        </p:cTn>
                                        <p:tgtEl>
                                          <p:spTgt spid="11"/>
                                        </p:tgtEl>
                                        <p:attrNameLst>
                                          <p:attrName>style.visibility</p:attrName>
                                        </p:attrNameLst>
                                      </p:cBhvr>
                                      <p:to>
                                        <p:strVal val="visible"/>
                                      </p:to>
                                    </p:set>
                                    <p:animEffect transition="in" filter="wipe(right)">
                                      <p:cBhvr>
                                        <p:cTn id="162" dur="250"/>
                                        <p:tgtEl>
                                          <p:spTgt spid="11"/>
                                        </p:tgtEl>
                                      </p:cBhvr>
                                    </p:animEffect>
                                  </p:childTnLst>
                                </p:cTn>
                              </p:par>
                            </p:childTnLst>
                          </p:cTn>
                        </p:par>
                      </p:childTnLst>
                    </p:cTn>
                  </p:par>
                </p:childTnLst>
              </p:cTn>
              <p:nextCondLst>
                <p:cond evt="onClick" delay="0">
                  <p:tgtEl>
                    <p:spTgt spid="4"/>
                  </p:tgtEl>
                </p:cond>
              </p:nextCondLst>
            </p:seq>
            <p:seq concurrent="1" nextAc="seek">
              <p:cTn id="163" restart="whenNotActive" fill="hold" evtFilter="cancelBubble" nodeType="interactiveSeq">
                <p:stCondLst>
                  <p:cond evt="onClick" delay="0">
                    <p:tgtEl>
                      <p:spTgt spid="7"/>
                    </p:tgtEl>
                  </p:cond>
                </p:stCondLst>
                <p:endSync evt="end" delay="0">
                  <p:rtn val="all"/>
                </p:endSync>
                <p:childTnLst>
                  <p:par>
                    <p:cTn id="164" fill="hold">
                      <p:stCondLst>
                        <p:cond delay="0"/>
                      </p:stCondLst>
                      <p:childTnLst>
                        <p:par>
                          <p:cTn id="165" fill="hold">
                            <p:stCondLst>
                              <p:cond delay="0"/>
                            </p:stCondLst>
                            <p:childTnLst>
                              <p:par>
                                <p:cTn id="166" presetID="22" presetClass="entr" presetSubtype="2" fill="hold" nodeType="clickEffect">
                                  <p:stCondLst>
                                    <p:cond delay="0"/>
                                  </p:stCondLst>
                                  <p:childTnLst>
                                    <p:set>
                                      <p:cBhvr>
                                        <p:cTn id="167" dur="1" fill="hold">
                                          <p:stCondLst>
                                            <p:cond delay="0"/>
                                          </p:stCondLst>
                                        </p:cTn>
                                        <p:tgtEl>
                                          <p:spTgt spid="12"/>
                                        </p:tgtEl>
                                        <p:attrNameLst>
                                          <p:attrName>style.visibility</p:attrName>
                                        </p:attrNameLst>
                                      </p:cBhvr>
                                      <p:to>
                                        <p:strVal val="visible"/>
                                      </p:to>
                                    </p:set>
                                    <p:animEffect transition="in" filter="wipe(right)">
                                      <p:cBhvr>
                                        <p:cTn id="168" dur="250"/>
                                        <p:tgtEl>
                                          <p:spTgt spid="12"/>
                                        </p:tgtEl>
                                      </p:cBhvr>
                                    </p:animEffect>
                                  </p:childTnLst>
                                </p:cTn>
                              </p:par>
                            </p:childTnLst>
                          </p:cTn>
                        </p:par>
                      </p:childTnLst>
                    </p:cTn>
                  </p:par>
                </p:childTnLst>
              </p:cTn>
              <p:nextCondLst>
                <p:cond evt="onClick" delay="0">
                  <p:tgtEl>
                    <p:spTgt spid="7"/>
                  </p:tgtEl>
                </p:cond>
              </p:nextCondLst>
            </p:seq>
            <p:seq concurrent="1" nextAc="seek">
              <p:cTn id="169" restart="whenNotActive" fill="hold" evtFilter="cancelBubble" nodeType="interactiveSeq">
                <p:stCondLst>
                  <p:cond evt="onClick" delay="0">
                    <p:tgtEl>
                      <p:spTgt spid="8"/>
                    </p:tgtEl>
                  </p:cond>
                </p:stCondLst>
                <p:endSync evt="end" delay="0">
                  <p:rtn val="all"/>
                </p:endSync>
                <p:childTnLst>
                  <p:par>
                    <p:cTn id="170" fill="hold">
                      <p:stCondLst>
                        <p:cond delay="0"/>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13"/>
                                        </p:tgtEl>
                                        <p:attrNameLst>
                                          <p:attrName>style.visibility</p:attrName>
                                        </p:attrNameLst>
                                      </p:cBhvr>
                                      <p:to>
                                        <p:strVal val="visible"/>
                                      </p:to>
                                    </p:set>
                                    <p:animEffect transition="in" filter="wipe(right)">
                                      <p:cBhvr>
                                        <p:cTn id="174" dur="250"/>
                                        <p:tgtEl>
                                          <p:spTgt spid="13"/>
                                        </p:tgtEl>
                                      </p:cBhvr>
                                    </p:animEffect>
                                  </p:childTnLst>
                                </p:cTn>
                              </p:par>
                            </p:childTnLst>
                          </p:cTn>
                        </p:par>
                      </p:childTnLst>
                    </p:cTn>
                  </p:par>
                </p:childTnLst>
              </p:cTn>
              <p:nextCondLst>
                <p:cond evt="onClick" delay="0">
                  <p:tgtEl>
                    <p:spTgt spid="8"/>
                  </p:tgtEl>
                </p:cond>
              </p:nextCondLst>
            </p:seq>
          </p:childTnLst>
        </p:cTn>
      </p:par>
    </p:tnLst>
    <p:bldLst>
      <p:bldP spid="29" grpId="0" animBg="1"/>
      <p:bldP spid="21" grpId="0" animBg="1"/>
      <p:bldP spid="114" grpId="0"/>
      <p:bldP spid="115" grpId="0"/>
      <p:bldP spid="115" grpId="1"/>
      <p:bldP spid="116" grpId="0"/>
      <p:bldP spid="116" grpId="1"/>
      <p:bldP spid="117" grpId="0"/>
      <p:bldP spid="117" grpId="1"/>
      <p:bldP spid="118" grpId="0"/>
      <p:bldP spid="118"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ahoma" panose="020B0604030504040204" pitchFamily="34" charset="0"/>
                <a:cs typeface="Tahoma" panose="020B0604030504040204" pitchFamily="34" charset="0"/>
              </a:rPr>
              <a:t>16. </a:t>
            </a:r>
            <a:r>
              <a:rPr lang="en-US" sz="3600" dirty="0" err="1">
                <a:latin typeface="Tahoma" panose="020B0604030504040204" pitchFamily="34" charset="0"/>
                <a:cs typeface="Tahoma" panose="020B0604030504040204" pitchFamily="34" charset="0"/>
              </a:rPr>
              <a:t>Phép</a:t>
            </a:r>
            <a:r>
              <a:rPr lang="en-US" sz="3600" dirty="0">
                <a:latin typeface="Tahoma" panose="020B0604030504040204" pitchFamily="34" charset="0"/>
                <a:cs typeface="Tahoma" panose="020B0604030504040204" pitchFamily="34" charset="0"/>
              </a:rPr>
              <a:t> </a:t>
            </a:r>
            <a:r>
              <a:rPr lang="en-US" sz="3600" dirty="0" err="1">
                <a:latin typeface="Tahoma" panose="020B0604030504040204" pitchFamily="34" charset="0"/>
                <a:cs typeface="Tahoma" panose="020B0604030504040204" pitchFamily="34" charset="0"/>
              </a:rPr>
              <a:t>lạ</a:t>
            </a:r>
            <a:r>
              <a:rPr lang="en-US" sz="3600" dirty="0">
                <a:latin typeface="Tahoma" panose="020B0604030504040204" pitchFamily="34" charset="0"/>
                <a:cs typeface="Tahoma" panose="020B0604030504040204" pitchFamily="34" charset="0"/>
              </a:rPr>
              <a:t> </a:t>
            </a:r>
            <a:r>
              <a:rPr lang="en-US" sz="3600" dirty="0" err="1">
                <a:latin typeface="Tahoma" panose="020B0604030504040204" pitchFamily="34" charset="0"/>
                <a:cs typeface="Tahoma" panose="020B0604030504040204" pitchFamily="34" charset="0"/>
              </a:rPr>
              <a:t>đầu</a:t>
            </a:r>
            <a:r>
              <a:rPr lang="en-US" sz="3600" dirty="0">
                <a:latin typeface="Tahoma" panose="020B0604030504040204" pitchFamily="34" charset="0"/>
                <a:cs typeface="Tahoma" panose="020B0604030504040204" pitchFamily="34" charset="0"/>
              </a:rPr>
              <a:t> </a:t>
            </a:r>
            <a:r>
              <a:rPr lang="en-US" sz="3600" dirty="0" err="1">
                <a:latin typeface="Tahoma" panose="020B0604030504040204" pitchFamily="34" charset="0"/>
                <a:cs typeface="Tahoma" panose="020B0604030504040204" pitchFamily="34" charset="0"/>
              </a:rPr>
              <a:t>tiên</a:t>
            </a:r>
            <a:r>
              <a:rPr lang="en-US" sz="3600" dirty="0">
                <a:latin typeface="Tahoma" panose="020B0604030504040204" pitchFamily="34" charset="0"/>
                <a:cs typeface="Tahoma" panose="020B0604030504040204" pitchFamily="34" charset="0"/>
              </a:rPr>
              <a:t> ma </a:t>
            </a:r>
            <a:r>
              <a:rPr lang="en-US" sz="3600" dirty="0" err="1">
                <a:latin typeface="Tahoma" panose="020B0604030504040204" pitchFamily="34" charset="0"/>
                <a:cs typeface="Tahoma" panose="020B0604030504040204" pitchFamily="34" charset="0"/>
              </a:rPr>
              <a:t>quỉ</a:t>
            </a:r>
            <a:r>
              <a:rPr lang="en-US" sz="3600" dirty="0">
                <a:latin typeface="Tahoma" panose="020B0604030504040204" pitchFamily="34" charset="0"/>
                <a:cs typeface="Tahoma" panose="020B0604030504040204" pitchFamily="34" charset="0"/>
              </a:rPr>
              <a:t> </a:t>
            </a:r>
            <a:r>
              <a:rPr lang="en-US" sz="3600" dirty="0" err="1">
                <a:latin typeface="Tahoma" panose="020B0604030504040204" pitchFamily="34" charset="0"/>
                <a:cs typeface="Tahoma" panose="020B0604030504040204" pitchFamily="34" charset="0"/>
              </a:rPr>
              <a:t>muốn</a:t>
            </a:r>
            <a:r>
              <a:rPr lang="en-US" sz="3600" dirty="0">
                <a:latin typeface="Tahoma" panose="020B0604030504040204" pitchFamily="34" charset="0"/>
                <a:cs typeface="Tahoma" panose="020B0604030504040204" pitchFamily="34" charset="0"/>
              </a:rPr>
              <a:t> </a:t>
            </a:r>
            <a:r>
              <a:rPr lang="en-US" sz="3600" dirty="0" err="1">
                <a:latin typeface="Tahoma" panose="020B0604030504040204" pitchFamily="34" charset="0"/>
                <a:cs typeface="Tahoma" panose="020B0604030504040204" pitchFamily="34" charset="0"/>
              </a:rPr>
              <a:t>Chúa</a:t>
            </a:r>
            <a:r>
              <a:rPr lang="en-US" sz="3600" dirty="0">
                <a:latin typeface="Tahoma" panose="020B0604030504040204" pitchFamily="34" charset="0"/>
                <a:cs typeface="Tahoma" panose="020B0604030504040204" pitchFamily="34" charset="0"/>
              </a:rPr>
              <a:t> Giê-</a:t>
            </a:r>
            <a:r>
              <a:rPr lang="en-US" sz="3600" dirty="0" err="1">
                <a:latin typeface="Tahoma" panose="020B0604030504040204" pitchFamily="34" charset="0"/>
                <a:cs typeface="Tahoma" panose="020B0604030504040204" pitchFamily="34" charset="0"/>
              </a:rPr>
              <a:t>su</a:t>
            </a:r>
            <a:r>
              <a:rPr lang="en-US" sz="3600" dirty="0">
                <a:latin typeface="Tahoma" panose="020B0604030504040204" pitchFamily="34" charset="0"/>
                <a:cs typeface="Tahoma" panose="020B0604030504040204" pitchFamily="34" charset="0"/>
              </a:rPr>
              <a:t> </a:t>
            </a:r>
            <a:r>
              <a:rPr lang="en-US" sz="3600" dirty="0" err="1">
                <a:latin typeface="Tahoma" panose="020B0604030504040204" pitchFamily="34" charset="0"/>
                <a:cs typeface="Tahoma" panose="020B0604030504040204" pitchFamily="34" charset="0"/>
              </a:rPr>
              <a:t>làm</a:t>
            </a:r>
            <a:r>
              <a:rPr lang="en-US" sz="3600" dirty="0">
                <a:latin typeface="Tahoma" panose="020B0604030504040204" pitchFamily="34" charset="0"/>
                <a:cs typeface="Tahoma" panose="020B0604030504040204" pitchFamily="34" charset="0"/>
              </a:rPr>
              <a:t> </a:t>
            </a:r>
            <a:r>
              <a:rPr lang="en-US" sz="3600" dirty="0" err="1">
                <a:latin typeface="Tahoma" panose="020B0604030504040204" pitchFamily="34" charset="0"/>
                <a:cs typeface="Tahoma" panose="020B0604030504040204" pitchFamily="34" charset="0"/>
              </a:rPr>
              <a:t>là</a:t>
            </a:r>
            <a:r>
              <a:rPr lang="en-US" sz="3600" dirty="0">
                <a:latin typeface="Tahoma" panose="020B0604030504040204" pitchFamily="34" charset="0"/>
                <a:cs typeface="Tahoma" panose="020B0604030504040204" pitchFamily="34" charset="0"/>
              </a:rPr>
              <a:t> </a:t>
            </a:r>
            <a:r>
              <a:rPr lang="en-US" sz="3600" dirty="0" err="1">
                <a:latin typeface="Tahoma" panose="020B0604030504040204" pitchFamily="34" charset="0"/>
                <a:cs typeface="Tahoma" panose="020B0604030504040204" pitchFamily="34" charset="0"/>
              </a:rPr>
              <a:t>gì</a:t>
            </a:r>
            <a:r>
              <a:rPr lang="en-US" sz="3600" dirty="0">
                <a:latin typeface="Tahoma" panose="020B0604030504040204" pitchFamily="34" charset="0"/>
                <a:cs typeface="Tahoma" panose="020B0604030504040204" pitchFamily="34" charset="0"/>
              </a:rPr>
              <a:t>?</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Hóa nước thành rượu </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Hóa đá thành bánh</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Hóa bánh thành cá </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Hóa</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đá</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thành</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cá</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990596" y="4152897"/>
            <a:ext cx="10210808" cy="127311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err="1">
                <a:latin typeface="Tahoma" panose="020B0604030504040204" pitchFamily="34" charset="0"/>
                <a:ea typeface="Open Sans Light" panose="020B0306030504020204" pitchFamily="34" charset="0"/>
                <a:cs typeface="Tahoma" panose="020B0604030504040204" pitchFamily="34" charset="0"/>
              </a:rPr>
              <a:t>Hóa</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đá</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thành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bánh</a:t>
            </a:r>
            <a:endParaRPr lang="en-US" sz="32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10"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4" name="Đáp án B"/>
          <p:cNvGrpSpPr/>
          <p:nvPr/>
        </p:nvGrpSpPr>
        <p:grpSpPr>
          <a:xfrm>
            <a:off x="5549904" y="2946400"/>
            <a:ext cx="361946" cy="787400"/>
            <a:chOff x="5549904" y="2946400"/>
            <a:chExt cx="361946" cy="787400"/>
          </a:xfrm>
        </p:grpSpPr>
        <p:sp>
          <p:nvSpPr>
            <p:cNvPr id="28"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grpSp>
        <p:nvGrpSpPr>
          <p:cNvPr id="12" name="Đáp án C"/>
          <p:cNvGrpSpPr/>
          <p:nvPr/>
        </p:nvGrpSpPr>
        <p:grpSpPr>
          <a:xfrm>
            <a:off x="11201404" y="190500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13" name="Đáp án D"/>
          <p:cNvGrpSpPr/>
          <p:nvPr/>
        </p:nvGrpSpPr>
        <p:grpSpPr>
          <a:xfrm>
            <a:off x="11201404" y="2946400"/>
            <a:ext cx="361946" cy="787400"/>
            <a:chOff x="11201404" y="2946400"/>
            <a:chExt cx="361946" cy="787400"/>
          </a:xfrm>
        </p:grpSpPr>
        <p:sp>
          <p:nvSpPr>
            <p:cNvPr id="33"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0" name="Picture 2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8" name="Oval 74">
            <a:extLst>
              <a:ext uri="{FF2B5EF4-FFF2-40B4-BE49-F238E27FC236}">
                <a16:creationId xmlns:a16="http://schemas.microsoft.com/office/drawing/2014/main" id="{DAB2CC2F-63EB-4900-9740-DABCC762966D}"/>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E2CB153D-3D96-41CB-B200-A915D409473B}"/>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9067A7A5-2814-4C2D-9669-D679E86639BB}"/>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B9C1F1CE-1798-429F-8743-DDCBD0FE099A}"/>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14D6E7DA-2026-471A-B454-EF11C04E8F7E}"/>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605728EA-FDF5-4DDA-9C53-D28BADA7C2F4}"/>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4E776F56-6DA9-4B42-9394-CEFFFD771540}"/>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8FCED015-BEB2-4863-9157-B0BC0348CCB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115" name="29">
            <a:extLst>
              <a:ext uri="{FF2B5EF4-FFF2-40B4-BE49-F238E27FC236}">
                <a16:creationId xmlns:a16="http://schemas.microsoft.com/office/drawing/2014/main" id="{34193D7D-F7BD-46FB-82DC-E80B0DC04C7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116" name="28">
            <a:extLst>
              <a:ext uri="{FF2B5EF4-FFF2-40B4-BE49-F238E27FC236}">
                <a16:creationId xmlns:a16="http://schemas.microsoft.com/office/drawing/2014/main" id="{86DA6C18-8701-4BFA-8F25-156C3FF6004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117" name="27">
            <a:extLst>
              <a:ext uri="{FF2B5EF4-FFF2-40B4-BE49-F238E27FC236}">
                <a16:creationId xmlns:a16="http://schemas.microsoft.com/office/drawing/2014/main" id="{4BDD7434-81F6-47A2-928C-7D2D3EEAF5A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118" name="26">
            <a:extLst>
              <a:ext uri="{FF2B5EF4-FFF2-40B4-BE49-F238E27FC236}">
                <a16:creationId xmlns:a16="http://schemas.microsoft.com/office/drawing/2014/main" id="{1F8E5A09-4613-464D-A98A-1292AABE589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B4502258-D081-49C8-9FAA-AEAE5652BAA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436C2AF0-8A81-4FB1-8682-9E6A5D739BE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99A0829A-72E7-423A-B180-1161E4D64D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4985C438-4870-4D94-BCA0-A7B9D4F701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1AD9DDA1-5FDC-4BBA-92B3-B06EF8D8EB2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57BEE8A9-4277-4C1F-9DC1-035828F17C0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84D66778-AC63-46F0-9E8B-E4D3B57EB03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F4CB01F7-621B-4995-BC3D-73E882F7740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058B98FA-9008-4385-BDD8-2D9FDA8F4BB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2921DBD1-56BB-4386-93B3-CE030DC6CE8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C49F0199-A82D-40CF-A8E1-C1650D0398D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B3056BC-9F64-454B-8227-D21F853D2D3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00658A68-113F-4D70-8FB7-45DA530A649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8CC23008-CED4-40C5-8F89-E603DFCF0FD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D1C0641C-E714-4C5E-B831-468CD0557D5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7B035CC3-DD37-4616-A0D4-F3CE3C399AC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06207E36-9535-428E-9A8D-FBEE7FA259F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111905D1-4A7F-4AE9-87AB-C30E132CB00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9A23AC18-67FA-494B-ABF1-23E0EB1CC32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69BC254B-F258-4B9E-93F4-42AFC2FCF5F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ED0309A5-386C-4407-8A04-BC391B39C1A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2C0DBD44-23B0-4B82-B99D-98709010989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15ADF1F9-797C-4D17-AEB6-2D62784639F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0DD49C5E-9761-4B7F-9E8B-717DEF01A51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0E39063A-D9D7-43A6-83D1-11577E55970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2DF46D5E-F919-41DB-91A3-3430620E1D17}"/>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17656332-9A56-457B-973C-F00AD5134F09}"/>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2630508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115"/>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115"/>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116"/>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116"/>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117"/>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117"/>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118"/>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118"/>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0"/>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12"/>
                                        </p:tgtEl>
                                        <p:attrNameLst>
                                          <p:attrName>style.visibility</p:attrName>
                                        </p:attrNameLst>
                                      </p:cBhvr>
                                      <p:to>
                                        <p:strVal val="visible"/>
                                      </p:to>
                                    </p:set>
                                    <p:animEffect transition="in" filter="wipe(right)">
                                      <p:cBhvr>
                                        <p:cTn id="158" dur="250"/>
                                        <p:tgtEl>
                                          <p:spTgt spid="12"/>
                                        </p:tgtEl>
                                      </p:cBhvr>
                                    </p:animEffect>
                                  </p:childTnLst>
                                </p:cTn>
                              </p:par>
                            </p:childTnLst>
                          </p:cTn>
                        </p:par>
                      </p:childTnLst>
                    </p:cTn>
                  </p:par>
                </p:childTnLst>
              </p:cTn>
              <p:nextCondLst>
                <p:cond evt="onClick" delay="0">
                  <p:tgtEl>
                    <p:spTgt spid="7"/>
                  </p:tgtEl>
                </p:cond>
              </p:nextCondLst>
            </p:seq>
            <p:seq concurrent="1" nextAc="seek">
              <p:cTn id="159" restart="whenNotActive" fill="hold" evtFilter="cancelBubble" nodeType="interactiveSeq">
                <p:stCondLst>
                  <p:cond evt="onClick" delay="0">
                    <p:tgtEl>
                      <p:spTgt spid="8"/>
                    </p:tgtEl>
                  </p:cond>
                </p:stCondLst>
                <p:endSync evt="end" delay="0">
                  <p:rtn val="all"/>
                </p:endSync>
                <p:childTnLst>
                  <p:par>
                    <p:cTn id="160" fill="hold">
                      <p:stCondLst>
                        <p:cond delay="0"/>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13"/>
                                        </p:tgtEl>
                                        <p:attrNameLst>
                                          <p:attrName>style.visibility</p:attrName>
                                        </p:attrNameLst>
                                      </p:cBhvr>
                                      <p:to>
                                        <p:strVal val="visible"/>
                                      </p:to>
                                    </p:set>
                                    <p:animEffect transition="in" filter="wipe(right)">
                                      <p:cBhvr>
                                        <p:cTn id="164" dur="250"/>
                                        <p:tgtEl>
                                          <p:spTgt spid="13"/>
                                        </p:tgtEl>
                                      </p:cBhvr>
                                    </p:animEffect>
                                  </p:childTnLst>
                                </p:cTn>
                              </p:par>
                            </p:childTnLst>
                          </p:cTn>
                        </p:par>
                      </p:childTnLst>
                    </p:cTn>
                  </p:par>
                </p:childTnLst>
              </p:cTn>
              <p:nextCondLst>
                <p:cond evt="onClick" delay="0">
                  <p:tgtEl>
                    <p:spTgt spid="8"/>
                  </p:tgtEl>
                </p:cond>
              </p:nextCondLst>
            </p:seq>
            <p:seq concurrent="1" nextAc="seek">
              <p:cTn id="165" restart="whenNotActive" fill="hold" evtFilter="cancelBubble" nodeType="interactiveSeq">
                <p:stCondLst>
                  <p:cond evt="onClick" delay="0">
                    <p:tgtEl>
                      <p:spTgt spid="4"/>
                    </p:tgtEl>
                  </p:cond>
                </p:stCondLst>
                <p:endSync evt="end" delay="0">
                  <p:rtn val="all"/>
                </p:endSync>
                <p:childTnLst>
                  <p:par>
                    <p:cTn id="166" fill="hold">
                      <p:stCondLst>
                        <p:cond delay="0"/>
                      </p:stCondLst>
                      <p:childTnLst>
                        <p:par>
                          <p:cTn id="167" fill="hold">
                            <p:stCondLst>
                              <p:cond delay="0"/>
                            </p:stCondLst>
                            <p:childTnLst>
                              <p:par>
                                <p:cTn id="168" presetID="22" presetClass="entr" presetSubtype="2" fill="hold" nodeType="clickEffect">
                                  <p:stCondLst>
                                    <p:cond delay="0"/>
                                  </p:stCondLst>
                                  <p:childTnLst>
                                    <p:set>
                                      <p:cBhvr>
                                        <p:cTn id="169" dur="1" fill="hold">
                                          <p:stCondLst>
                                            <p:cond delay="0"/>
                                          </p:stCondLst>
                                        </p:cTn>
                                        <p:tgtEl>
                                          <p:spTgt spid="14"/>
                                        </p:tgtEl>
                                        <p:attrNameLst>
                                          <p:attrName>style.visibility</p:attrName>
                                        </p:attrNameLst>
                                      </p:cBhvr>
                                      <p:to>
                                        <p:strVal val="visible"/>
                                      </p:to>
                                    </p:set>
                                    <p:animEffect transition="in" filter="wipe(right)">
                                      <p:cBhvr>
                                        <p:cTn id="170" dur="250"/>
                                        <p:tgtEl>
                                          <p:spTgt spid="14"/>
                                        </p:tgtEl>
                                      </p:cBhvr>
                                    </p:animEffect>
                                  </p:childTnLst>
                                </p:cTn>
                              </p:par>
                            </p:childTnLst>
                          </p:cTn>
                        </p:par>
                        <p:par>
                          <p:cTn id="171" fill="hold">
                            <p:stCondLst>
                              <p:cond delay="250"/>
                            </p:stCondLst>
                            <p:childTnLst>
                              <p:par>
                                <p:cTn id="172" presetID="22" presetClass="entr" presetSubtype="1" fill="hold" grpId="0" nodeType="afterEffect">
                                  <p:stCondLst>
                                    <p:cond delay="0"/>
                                  </p:stCondLst>
                                  <p:childTnLst>
                                    <p:set>
                                      <p:cBhvr>
                                        <p:cTn id="173" dur="1" fill="hold">
                                          <p:stCondLst>
                                            <p:cond delay="0"/>
                                          </p:stCondLst>
                                        </p:cTn>
                                        <p:tgtEl>
                                          <p:spTgt spid="21"/>
                                        </p:tgtEl>
                                        <p:attrNameLst>
                                          <p:attrName>style.visibility</p:attrName>
                                        </p:attrNameLst>
                                      </p:cBhvr>
                                      <p:to>
                                        <p:strVal val="visible"/>
                                      </p:to>
                                    </p:set>
                                    <p:animEffect transition="in" filter="wipe(up)">
                                      <p:cBhvr>
                                        <p:cTn id="174" dur="250"/>
                                        <p:tgtEl>
                                          <p:spTgt spid="21"/>
                                        </p:tgtEl>
                                      </p:cBhvr>
                                    </p:animEffect>
                                  </p:childTnLst>
                                  <p:subTnLst>
                                    <p:audio>
                                      <p:cMediaNode vol="70000">
                                        <p:cTn display="0" masterRel="sameClick">
                                          <p:stCondLst>
                                            <p:cond evt="begin" delay="0">
                                              <p:tn val="172"/>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4"/>
                  </p:tgtEl>
                </p:cond>
              </p:nextCondLst>
            </p:seq>
          </p:childTnLst>
        </p:cTn>
      </p:par>
    </p:tnLst>
    <p:bldLst>
      <p:bldP spid="29" grpId="0" animBg="1"/>
      <p:bldP spid="21" grpId="0" animBg="1"/>
      <p:bldP spid="75" grpId="0"/>
      <p:bldP spid="115" grpId="0"/>
      <p:bldP spid="115" grpId="1"/>
      <p:bldP spid="116" grpId="0"/>
      <p:bldP spid="116" grpId="1"/>
      <p:bldP spid="117" grpId="0"/>
      <p:bldP spid="117" grpId="1"/>
      <p:bldP spid="118" grpId="0"/>
      <p:bldP spid="118"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 name="Oval 9"/>
          <p:cNvSpPr/>
          <p:nvPr/>
        </p:nvSpPr>
        <p:spPr>
          <a:xfrm>
            <a:off x="5052291" y="387927"/>
            <a:ext cx="2087418" cy="2087418"/>
          </a:xfrm>
          <a:prstGeom prst="ellipse">
            <a:avLst/>
          </a:prstGeom>
          <a:solidFill>
            <a:srgbClr val="F5A408">
              <a:alpha val="117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hlinkClick r:id="rId2" action="ppaction://hlinksldjump"/>
          </p:cNvPr>
          <p:cNvSpPr/>
          <p:nvPr/>
        </p:nvSpPr>
        <p:spPr>
          <a:xfrm>
            <a:off x="5052291" y="3027019"/>
            <a:ext cx="2087418" cy="2087418"/>
          </a:xfrm>
          <a:prstGeom prst="ellipse">
            <a:avLst/>
          </a:prstGeom>
          <a:solidFill>
            <a:srgbClr val="F5A408">
              <a:alpha val="117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7369501" y="4360093"/>
            <a:ext cx="2087418" cy="2087418"/>
          </a:xfrm>
          <a:prstGeom prst="ellipse">
            <a:avLst/>
          </a:prstGeom>
          <a:solidFill>
            <a:srgbClr val="F5A408">
              <a:alpha val="117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2735081" y="4360093"/>
            <a:ext cx="2087418" cy="2087418"/>
          </a:xfrm>
          <a:prstGeom prst="ellipse">
            <a:avLst/>
          </a:prstGeom>
          <a:solidFill>
            <a:srgbClr val="F5A408">
              <a:alpha val="117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Diagram 2"/>
          <p:cNvGraphicFramePr/>
          <p:nvPr>
            <p:extLst>
              <p:ext uri="{D42A27DB-BD31-4B8C-83A1-F6EECF244321}">
                <p14:modId xmlns:p14="http://schemas.microsoft.com/office/powerpoint/2010/main" val="1776038858"/>
              </p:ext>
            </p:extLst>
          </p:nvPr>
        </p:nvGraphicFramePr>
        <p:xfrm>
          <a:off x="960582" y="410489"/>
          <a:ext cx="10270836" cy="60370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hlinkClick r:id="rId2" action="ppaction://hlinksldjump"/>
          </p:cNvPr>
          <p:cNvSpPr/>
          <p:nvPr/>
        </p:nvSpPr>
        <p:spPr>
          <a:xfrm>
            <a:off x="5194432" y="3470564"/>
            <a:ext cx="1803134" cy="1200329"/>
          </a:xfrm>
          <a:prstGeom prst="rect">
            <a:avLst/>
          </a:prstGeom>
          <a:noFill/>
        </p:spPr>
        <p:txBody>
          <a:bodyPr wrap="square" lIns="91440" tIns="45720" rIns="91440" bIns="45720">
            <a:spAutoFit/>
          </a:bodyPr>
          <a:lstStyle/>
          <a:p>
            <a:pPr algn="ctr"/>
            <a:r>
              <a:rPr lang="en-US" sz="36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Elephant-u" panose="00000400000000000000" pitchFamily="2" charset="0"/>
              </a:rPr>
              <a:t>HIỆP</a:t>
            </a:r>
          </a:p>
          <a:p>
            <a:pPr algn="ctr"/>
            <a:r>
              <a:rPr lang="en-US" sz="3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Elephant-u" panose="00000400000000000000" pitchFamily="2" charset="0"/>
              </a:rPr>
              <a:t>MỘT</a:t>
            </a:r>
          </a:p>
        </p:txBody>
      </p:sp>
      <p:sp>
        <p:nvSpPr>
          <p:cNvPr id="4" name="Rectangle 3">
            <a:hlinkClick r:id="rId8" action="ppaction://hlinksldjump"/>
          </p:cNvPr>
          <p:cNvSpPr/>
          <p:nvPr/>
        </p:nvSpPr>
        <p:spPr>
          <a:xfrm>
            <a:off x="4844093" y="724142"/>
            <a:ext cx="2525408" cy="1077218"/>
          </a:xfrm>
          <a:prstGeom prst="rect">
            <a:avLst/>
          </a:prstGeom>
          <a:noFill/>
        </p:spPr>
        <p:txBody>
          <a:bodyPr wrap="square" lIns="91440" tIns="45720" rIns="91440" bIns="45720">
            <a:spAutoFit/>
          </a:bodyPr>
          <a:lstStyle/>
          <a:p>
            <a:pPr algn="ctr"/>
            <a:r>
              <a:rPr lang="en-US" sz="3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Elephant-u" panose="00000400000000000000" pitchFamily="2" charset="0"/>
              </a:rPr>
              <a:t>YÊU</a:t>
            </a:r>
          </a:p>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Elephant-u" panose="00000400000000000000" pitchFamily="2" charset="0"/>
              </a:rPr>
              <a:t>THƯƠNG</a:t>
            </a:r>
          </a:p>
        </p:txBody>
      </p:sp>
      <p:sp>
        <p:nvSpPr>
          <p:cNvPr id="6" name="Rectangle 5">
            <a:hlinkClick r:id="rId9" action="ppaction://hlinksldjump"/>
          </p:cNvPr>
          <p:cNvSpPr/>
          <p:nvPr/>
        </p:nvSpPr>
        <p:spPr>
          <a:xfrm>
            <a:off x="2853299" y="4834537"/>
            <a:ext cx="1882329" cy="1200329"/>
          </a:xfrm>
          <a:prstGeom prst="rect">
            <a:avLst/>
          </a:prstGeom>
          <a:noFill/>
        </p:spPr>
        <p:txBody>
          <a:bodyPr wrap="square" lIns="91440" tIns="45720" rIns="91440" bIns="45720">
            <a:spAutoFit/>
          </a:bodyPr>
          <a:lstStyle/>
          <a:p>
            <a:pPr algn="ctr"/>
            <a:r>
              <a:rPr lang="en-US" sz="36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Elephant-u" panose="00000400000000000000" pitchFamily="2" charset="0"/>
              </a:rPr>
              <a:t>THAY</a:t>
            </a:r>
          </a:p>
          <a:p>
            <a:pPr algn="ctr"/>
            <a:r>
              <a:rPr lang="en-US" sz="36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Elephant-u" panose="00000400000000000000" pitchFamily="2" charset="0"/>
              </a:rPr>
              <a:t>ĐỔI</a:t>
            </a:r>
            <a:endParaRPr lang="en-US" sz="3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Elephant-u" panose="00000400000000000000" pitchFamily="2" charset="0"/>
            </a:endParaRPr>
          </a:p>
        </p:txBody>
      </p:sp>
      <p:sp>
        <p:nvSpPr>
          <p:cNvPr id="7" name="Rectangle 6"/>
          <p:cNvSpPr/>
          <p:nvPr/>
        </p:nvSpPr>
        <p:spPr>
          <a:xfrm>
            <a:off x="7372952" y="4834537"/>
            <a:ext cx="2013575" cy="1200329"/>
          </a:xfrm>
          <a:prstGeom prst="rect">
            <a:avLst/>
          </a:prstGeom>
          <a:noFill/>
        </p:spPr>
        <p:txBody>
          <a:bodyPr wrap="square" lIns="91440" tIns="45720" rIns="91440" bIns="45720">
            <a:spAutoFit/>
          </a:bodyPr>
          <a:lstStyle/>
          <a:p>
            <a:pPr algn="ctr"/>
            <a:r>
              <a:rPr lang="en-US" sz="36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Elephant-u" panose="00000400000000000000" pitchFamily="2" charset="0"/>
              </a:rPr>
              <a:t>PHỤC</a:t>
            </a:r>
          </a:p>
          <a:p>
            <a:pPr algn="ctr"/>
            <a:r>
              <a:rPr lang="en-US" sz="36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Elephant-u" panose="00000400000000000000" pitchFamily="2" charset="0"/>
              </a:rPr>
              <a:t>VỤ</a:t>
            </a:r>
            <a:endParaRPr lang="en-US" sz="3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Elephant-u" panose="00000400000000000000" pitchFamily="2" charset="0"/>
            </a:endParaRPr>
          </a:p>
        </p:txBody>
      </p:sp>
    </p:spTree>
    <p:extLst>
      <p:ext uri="{BB962C8B-B14F-4D97-AF65-F5344CB8AC3E}">
        <p14:creationId xmlns:p14="http://schemas.microsoft.com/office/powerpoint/2010/main" val="1727029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itle"/>
          <p:cNvSpPr txBox="1">
            <a:spLocks/>
          </p:cNvSpPr>
          <p:nvPr/>
        </p:nvSpPr>
        <p:spPr>
          <a:xfrm>
            <a:off x="1513681" y="3076931"/>
            <a:ext cx="9164638" cy="704138"/>
          </a:xfrm>
          <a:prstGeom prst="rect">
            <a:avLst/>
          </a:prstGeom>
        </p:spPr>
        <p:txBody>
          <a:bodyPr>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lang="en-US" sz="48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4800" b="1" i="0" u="none" strike="noStrike" kern="1200" cap="none" spc="0" normalizeH="0" baseline="0" noProof="0" dirty="0">
                <a:ln>
                  <a:noFill/>
                </a:ln>
                <a:solidFill>
                  <a:prstClr val="white"/>
                </a:solidFill>
                <a:effectLst/>
                <a:uLnTx/>
                <a:uFillTx/>
                <a:latin typeface="Tahoma" panose="020B0604030504040204" pitchFamily="34" charset="0"/>
                <a:cs typeface="Tahoma" panose="020B0604030504040204" pitchFamily="34" charset="0"/>
              </a:rPr>
              <a:t>VÒNG</a:t>
            </a:r>
            <a:r>
              <a:rPr kumimoji="0" lang="en-US" sz="4800" b="1" i="0" u="none" strike="noStrike" kern="1200" cap="none" spc="0" normalizeH="0" noProof="0" dirty="0">
                <a:ln>
                  <a:noFill/>
                </a:ln>
                <a:solidFill>
                  <a:prstClr val="white"/>
                </a:solidFill>
                <a:effectLst/>
                <a:uLnTx/>
                <a:uFillTx/>
                <a:latin typeface="Tahoma" panose="020B0604030504040204" pitchFamily="34" charset="0"/>
                <a:cs typeface="Tahoma" panose="020B0604030504040204" pitchFamily="34" charset="0"/>
              </a:rPr>
              <a:t> YÊU THƯƠNG</a:t>
            </a:r>
            <a:endParaRPr kumimoji="0" lang="en-US" sz="4800" b="1" i="0" u="none" strike="noStrike" kern="1200" cap="none" spc="0" normalizeH="0" baseline="0" noProof="0" dirty="0">
              <a:ln>
                <a:noFill/>
              </a:ln>
              <a:solidFill>
                <a:prstClr val="white"/>
              </a:solidFill>
              <a:effectLst/>
              <a:uLnTx/>
              <a:uFillTx/>
              <a:latin typeface="Tahoma" panose="020B0604030504040204" pitchFamily="34" charset="0"/>
              <a:cs typeface="Tahoma" panose="020B0604030504040204" pitchFamily="34" charset="0"/>
            </a:endParaRPr>
          </a:p>
        </p:txBody>
      </p:sp>
      <p:sp>
        <p:nvSpPr>
          <p:cNvPr id="3" name="Icon"/>
          <p:cNvSpPr/>
          <p:nvPr/>
        </p:nvSpPr>
        <p:spPr>
          <a:xfrm>
            <a:off x="5448875" y="1529668"/>
            <a:ext cx="1294250" cy="1294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2218" y="1863011"/>
            <a:ext cx="627565" cy="627565"/>
          </a:xfrm>
          <a:prstGeom prst="rect">
            <a:avLst/>
          </a:prstGeom>
        </p:spPr>
      </p:pic>
    </p:spTree>
    <p:extLst>
      <p:ext uri="{BB962C8B-B14F-4D97-AF65-F5344CB8AC3E}">
        <p14:creationId xmlns:p14="http://schemas.microsoft.com/office/powerpoint/2010/main" val="2875050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6490" y="-34690"/>
            <a:ext cx="12185509" cy="6892690"/>
          </a:xfrm>
          <a:prstGeom prst="rect">
            <a:avLst/>
          </a:prstGeom>
          <a:solidFill>
            <a:schemeClr val="bg1">
              <a:alpha val="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51"/>
          <p:cNvSpPr/>
          <p:nvPr/>
        </p:nvSpPr>
        <p:spPr>
          <a:xfrm>
            <a:off x="2558389" y="4936596"/>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 name="Rectangle 7"/>
          <p:cNvSpPr/>
          <p:nvPr/>
        </p:nvSpPr>
        <p:spPr>
          <a:xfrm>
            <a:off x="-3265714" y="-15675429"/>
            <a:ext cx="16916400" cy="8948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Arrow: Left 65">
            <a:hlinkClick r:id="rId3" action="ppaction://hlinksldjump"/>
            <a:extLst>
              <a:ext uri="{FF2B5EF4-FFF2-40B4-BE49-F238E27FC236}">
                <a16:creationId xmlns:a16="http://schemas.microsoft.com/office/drawing/2014/main" id="{34E7A191-74AE-4746-88E5-BDC66C8458B4}"/>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
        <p:nvSpPr>
          <p:cNvPr id="61" name="Rectangle 60"/>
          <p:cNvSpPr/>
          <p:nvPr/>
        </p:nvSpPr>
        <p:spPr>
          <a:xfrm>
            <a:off x="1760731" y="982254"/>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62" name="Rectangle 61"/>
          <p:cNvSpPr/>
          <p:nvPr/>
        </p:nvSpPr>
        <p:spPr>
          <a:xfrm>
            <a:off x="2551599" y="982254"/>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3" name="Rectangle 102"/>
          <p:cNvSpPr/>
          <p:nvPr/>
        </p:nvSpPr>
        <p:spPr>
          <a:xfrm>
            <a:off x="3349257" y="191386"/>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4" name="Rectangle 103"/>
          <p:cNvSpPr/>
          <p:nvPr/>
        </p:nvSpPr>
        <p:spPr>
          <a:xfrm>
            <a:off x="4140125" y="191386"/>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5" name="Rectangle 104"/>
          <p:cNvSpPr/>
          <p:nvPr/>
        </p:nvSpPr>
        <p:spPr>
          <a:xfrm>
            <a:off x="4930994" y="191386"/>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6" name="Rectangle 105"/>
          <p:cNvSpPr/>
          <p:nvPr/>
        </p:nvSpPr>
        <p:spPr>
          <a:xfrm>
            <a:off x="5721862" y="191386"/>
            <a:ext cx="790868" cy="790868"/>
          </a:xfrm>
          <a:prstGeom prst="rect">
            <a:avLst/>
          </a:prstGeom>
          <a:solidFill>
            <a:srgbClr val="F5A408"/>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7" name="Rectangle 106"/>
          <p:cNvSpPr/>
          <p:nvPr/>
        </p:nvSpPr>
        <p:spPr>
          <a:xfrm>
            <a:off x="3349257" y="982254"/>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8" name="Rectangle 107"/>
          <p:cNvSpPr/>
          <p:nvPr/>
        </p:nvSpPr>
        <p:spPr>
          <a:xfrm>
            <a:off x="4140125" y="982254"/>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9" name="Rectangle 108"/>
          <p:cNvSpPr/>
          <p:nvPr/>
        </p:nvSpPr>
        <p:spPr>
          <a:xfrm>
            <a:off x="4930994" y="982254"/>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10" name="Rectangle 109"/>
          <p:cNvSpPr/>
          <p:nvPr/>
        </p:nvSpPr>
        <p:spPr>
          <a:xfrm>
            <a:off x="5721862" y="982254"/>
            <a:ext cx="790868" cy="790868"/>
          </a:xfrm>
          <a:prstGeom prst="rect">
            <a:avLst/>
          </a:prstGeom>
          <a:solidFill>
            <a:srgbClr val="F5A408"/>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5" name="Rectangle 4"/>
          <p:cNvSpPr/>
          <p:nvPr/>
        </p:nvSpPr>
        <p:spPr>
          <a:xfrm>
            <a:off x="3349257" y="1773123"/>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0" name="Rectangle 79"/>
          <p:cNvSpPr/>
          <p:nvPr/>
        </p:nvSpPr>
        <p:spPr>
          <a:xfrm>
            <a:off x="4140125" y="1773123"/>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1" name="Rectangle 80"/>
          <p:cNvSpPr/>
          <p:nvPr/>
        </p:nvSpPr>
        <p:spPr>
          <a:xfrm>
            <a:off x="4930994" y="1773123"/>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2" name="Rectangle 81"/>
          <p:cNvSpPr/>
          <p:nvPr/>
        </p:nvSpPr>
        <p:spPr>
          <a:xfrm>
            <a:off x="5721862" y="1773123"/>
            <a:ext cx="790868" cy="790868"/>
          </a:xfrm>
          <a:prstGeom prst="rect">
            <a:avLst/>
          </a:prstGeom>
          <a:solidFill>
            <a:srgbClr val="F5A408"/>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3" name="Rectangle 82"/>
          <p:cNvSpPr/>
          <p:nvPr/>
        </p:nvSpPr>
        <p:spPr>
          <a:xfrm>
            <a:off x="3349257" y="2563991"/>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4" name="Rectangle 83"/>
          <p:cNvSpPr/>
          <p:nvPr/>
        </p:nvSpPr>
        <p:spPr>
          <a:xfrm>
            <a:off x="4140125" y="2563991"/>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5" name="Rectangle 84"/>
          <p:cNvSpPr/>
          <p:nvPr/>
        </p:nvSpPr>
        <p:spPr>
          <a:xfrm>
            <a:off x="4930994" y="2563991"/>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6" name="Rectangle 85"/>
          <p:cNvSpPr/>
          <p:nvPr/>
        </p:nvSpPr>
        <p:spPr>
          <a:xfrm>
            <a:off x="5721862" y="2563991"/>
            <a:ext cx="790868" cy="790868"/>
          </a:xfrm>
          <a:prstGeom prst="rect">
            <a:avLst/>
          </a:prstGeom>
          <a:solidFill>
            <a:srgbClr val="F5A408"/>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79" name="Rectangle 78"/>
          <p:cNvSpPr/>
          <p:nvPr/>
        </p:nvSpPr>
        <p:spPr>
          <a:xfrm>
            <a:off x="6512730" y="2559368"/>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90" name="Rectangle 89"/>
          <p:cNvSpPr/>
          <p:nvPr/>
        </p:nvSpPr>
        <p:spPr>
          <a:xfrm>
            <a:off x="5721862" y="3354859"/>
            <a:ext cx="790868" cy="790868"/>
          </a:xfrm>
          <a:prstGeom prst="rect">
            <a:avLst/>
          </a:prstGeom>
          <a:solidFill>
            <a:srgbClr val="F5A408"/>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93" name="Rectangle 92"/>
          <p:cNvSpPr/>
          <p:nvPr/>
        </p:nvSpPr>
        <p:spPr>
          <a:xfrm>
            <a:off x="4930994" y="4145727"/>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7" name="Rectangle 86"/>
          <p:cNvSpPr/>
          <p:nvPr/>
        </p:nvSpPr>
        <p:spPr>
          <a:xfrm>
            <a:off x="6517907" y="3354859"/>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94" name="Rectangle 93"/>
          <p:cNvSpPr/>
          <p:nvPr/>
        </p:nvSpPr>
        <p:spPr>
          <a:xfrm>
            <a:off x="5721862" y="4145727"/>
            <a:ext cx="790868" cy="790868"/>
          </a:xfrm>
          <a:prstGeom prst="rect">
            <a:avLst/>
          </a:prstGeom>
          <a:solidFill>
            <a:srgbClr val="F5A408"/>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8" name="Rectangle 87"/>
          <p:cNvSpPr/>
          <p:nvPr/>
        </p:nvSpPr>
        <p:spPr>
          <a:xfrm>
            <a:off x="7308775" y="3354859"/>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9" name="Rectangle 88"/>
          <p:cNvSpPr/>
          <p:nvPr/>
        </p:nvSpPr>
        <p:spPr>
          <a:xfrm>
            <a:off x="8099644" y="3354859"/>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95" name="Rectangle 94"/>
          <p:cNvSpPr/>
          <p:nvPr/>
        </p:nvSpPr>
        <p:spPr>
          <a:xfrm>
            <a:off x="3349257" y="4936596"/>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96" name="Rectangle 95"/>
          <p:cNvSpPr/>
          <p:nvPr/>
        </p:nvSpPr>
        <p:spPr>
          <a:xfrm>
            <a:off x="4140125" y="4936596"/>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97" name="Rectangle 96"/>
          <p:cNvSpPr/>
          <p:nvPr/>
        </p:nvSpPr>
        <p:spPr>
          <a:xfrm>
            <a:off x="4930994" y="4936596"/>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98" name="Rectangle 97"/>
          <p:cNvSpPr/>
          <p:nvPr/>
        </p:nvSpPr>
        <p:spPr>
          <a:xfrm>
            <a:off x="5721862" y="4936596"/>
            <a:ext cx="790868" cy="790868"/>
          </a:xfrm>
          <a:prstGeom prst="rect">
            <a:avLst/>
          </a:prstGeom>
          <a:solidFill>
            <a:srgbClr val="F5A408"/>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2" name="Rectangle 101"/>
          <p:cNvSpPr/>
          <p:nvPr/>
        </p:nvSpPr>
        <p:spPr>
          <a:xfrm>
            <a:off x="5721862" y="5727464"/>
            <a:ext cx="790868" cy="790868"/>
          </a:xfrm>
          <a:prstGeom prst="rect">
            <a:avLst/>
          </a:prstGeom>
          <a:solidFill>
            <a:srgbClr val="F5A408"/>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47" name="Rectangle 146"/>
          <p:cNvSpPr/>
          <p:nvPr/>
        </p:nvSpPr>
        <p:spPr>
          <a:xfrm>
            <a:off x="6512730" y="191386"/>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48" name="Rectangle 147"/>
          <p:cNvSpPr/>
          <p:nvPr/>
        </p:nvSpPr>
        <p:spPr>
          <a:xfrm>
            <a:off x="7303598" y="191386"/>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1" name="TextBox 10"/>
          <p:cNvSpPr txBox="1"/>
          <p:nvPr/>
        </p:nvSpPr>
        <p:spPr>
          <a:xfrm>
            <a:off x="3449568" y="125156"/>
            <a:ext cx="4929368" cy="923330"/>
          </a:xfrm>
          <a:prstGeom prst="rect">
            <a:avLst/>
          </a:prstGeom>
          <a:noFill/>
        </p:spPr>
        <p:txBody>
          <a:bodyPr wrap="square" rtlCol="0">
            <a:spAutoFit/>
          </a:bodyPr>
          <a:lstStyle/>
          <a:p>
            <a:r>
              <a:rPr lang="en-US" sz="5400" b="1" kern="2000" spc="120" dirty="0">
                <a:effectLst>
                  <a:outerShdw blurRad="50800" dist="38100" dir="5400000" algn="t" rotWithShape="0">
                    <a:prstClr val="black">
                      <a:alpha val="40000"/>
                    </a:prstClr>
                  </a:outerShdw>
                </a:effectLst>
              </a:rPr>
              <a:t>Đ </a:t>
            </a:r>
            <a:r>
              <a:rPr lang="en-US" sz="32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Ứ </a:t>
            </a:r>
            <a:r>
              <a:rPr lang="en-US" sz="16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C  T  </a:t>
            </a:r>
            <a:r>
              <a:rPr lang="en-US" sz="40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I  </a:t>
            </a:r>
            <a:r>
              <a:rPr lang="en-US" sz="20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N</a:t>
            </a:r>
          </a:p>
        </p:txBody>
      </p:sp>
      <p:sp>
        <p:nvSpPr>
          <p:cNvPr id="59" name="Rectangle 58"/>
          <p:cNvSpPr/>
          <p:nvPr/>
        </p:nvSpPr>
        <p:spPr>
          <a:xfrm>
            <a:off x="6512730" y="991502"/>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baseline="-25000"/>
          </a:p>
        </p:txBody>
      </p:sp>
      <p:sp>
        <p:nvSpPr>
          <p:cNvPr id="60" name="Rectangle 59"/>
          <p:cNvSpPr/>
          <p:nvPr/>
        </p:nvSpPr>
        <p:spPr>
          <a:xfrm>
            <a:off x="7303598" y="991502"/>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baseline="-25000"/>
          </a:p>
        </p:txBody>
      </p:sp>
      <p:sp>
        <p:nvSpPr>
          <p:cNvPr id="55" name="Rectangle 54"/>
          <p:cNvSpPr/>
          <p:nvPr/>
        </p:nvSpPr>
        <p:spPr>
          <a:xfrm>
            <a:off x="8307693" y="1168324"/>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a:t>
            </a:r>
          </a:p>
        </p:txBody>
      </p:sp>
      <p:sp>
        <p:nvSpPr>
          <p:cNvPr id="56" name="Rectangle 55"/>
          <p:cNvSpPr/>
          <p:nvPr/>
        </p:nvSpPr>
        <p:spPr>
          <a:xfrm>
            <a:off x="982751" y="1147172"/>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2</a:t>
            </a:r>
          </a:p>
        </p:txBody>
      </p:sp>
      <p:sp>
        <p:nvSpPr>
          <p:cNvPr id="54" name="TextBox 53"/>
          <p:cNvSpPr txBox="1"/>
          <p:nvPr/>
        </p:nvSpPr>
        <p:spPr>
          <a:xfrm>
            <a:off x="1918232" y="852859"/>
            <a:ext cx="6528038" cy="1015663"/>
          </a:xfrm>
          <a:prstGeom prst="rect">
            <a:avLst/>
          </a:prstGeom>
          <a:noFill/>
        </p:spPr>
        <p:txBody>
          <a:bodyPr wrap="square" rtlCol="0">
            <a:spAutoFit/>
          </a:bodyPr>
          <a:lstStyle/>
          <a:p>
            <a:r>
              <a:rPr lang="en-US" sz="5400" b="1" kern="2000" spc="120" dirty="0">
                <a:effectLst>
                  <a:outerShdw blurRad="50800" dist="38100" dir="5400000" algn="t" rotWithShape="0">
                    <a:prstClr val="black">
                      <a:alpha val="40000"/>
                    </a:prstClr>
                  </a:outerShdw>
                </a:effectLst>
              </a:rPr>
              <a:t>S </a:t>
            </a:r>
            <a:r>
              <a:rPr lang="en-US" sz="60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Ự </a:t>
            </a:r>
            <a:r>
              <a:rPr lang="en-US" sz="10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C </a:t>
            </a:r>
            <a:r>
              <a:rPr lang="en-US" sz="36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Ứ U  R  Ỗ  </a:t>
            </a:r>
            <a:r>
              <a:rPr lang="en-US" sz="14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I</a:t>
            </a:r>
          </a:p>
        </p:txBody>
      </p:sp>
      <p:sp>
        <p:nvSpPr>
          <p:cNvPr id="47" name="Rectangle 46"/>
          <p:cNvSpPr/>
          <p:nvPr/>
        </p:nvSpPr>
        <p:spPr>
          <a:xfrm>
            <a:off x="2437186" y="280605"/>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1</a:t>
            </a:r>
          </a:p>
        </p:txBody>
      </p:sp>
      <p:sp>
        <p:nvSpPr>
          <p:cNvPr id="2" name="Rectangle 1"/>
          <p:cNvSpPr/>
          <p:nvPr/>
        </p:nvSpPr>
        <p:spPr>
          <a:xfrm>
            <a:off x="8309236" y="308358"/>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a:t>
            </a:r>
          </a:p>
        </p:txBody>
      </p:sp>
      <p:sp>
        <p:nvSpPr>
          <p:cNvPr id="69" name="Rectangle 68"/>
          <p:cNvSpPr/>
          <p:nvPr/>
        </p:nvSpPr>
        <p:spPr>
          <a:xfrm>
            <a:off x="11270655" y="-8294945"/>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a:t>
            </a:r>
          </a:p>
        </p:txBody>
      </p:sp>
      <p:sp>
        <p:nvSpPr>
          <p:cNvPr id="70" name="Rectangle 69"/>
          <p:cNvSpPr/>
          <p:nvPr/>
        </p:nvSpPr>
        <p:spPr>
          <a:xfrm>
            <a:off x="309946" y="-8292592"/>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2</a:t>
            </a:r>
          </a:p>
        </p:txBody>
      </p:sp>
      <p:sp>
        <p:nvSpPr>
          <p:cNvPr id="71" name="TextBox 70"/>
          <p:cNvSpPr txBox="1"/>
          <p:nvPr/>
        </p:nvSpPr>
        <p:spPr>
          <a:xfrm>
            <a:off x="1829332" y="-8495678"/>
            <a:ext cx="6528038" cy="1015663"/>
          </a:xfrm>
          <a:prstGeom prst="rect">
            <a:avLst/>
          </a:prstGeom>
          <a:noFill/>
        </p:spPr>
        <p:txBody>
          <a:bodyPr wrap="square" rtlCol="0">
            <a:spAutoFit/>
          </a:bodyPr>
          <a:lstStyle/>
          <a:p>
            <a:r>
              <a:rPr lang="en-US" sz="5400" b="1" kern="2000" spc="120" dirty="0">
                <a:effectLst>
                  <a:outerShdw blurRad="50800" dist="38100" dir="5400000" algn="t" rotWithShape="0">
                    <a:prstClr val="black">
                      <a:alpha val="40000"/>
                    </a:prstClr>
                  </a:outerShdw>
                </a:effectLst>
              </a:rPr>
              <a:t>S </a:t>
            </a:r>
            <a:r>
              <a:rPr lang="en-US" sz="60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Ự  C </a:t>
            </a:r>
            <a:r>
              <a:rPr lang="en-US" sz="36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Ứ U  R  Ỗ  I</a:t>
            </a:r>
          </a:p>
        </p:txBody>
      </p:sp>
      <p:sp>
        <p:nvSpPr>
          <p:cNvPr id="72" name="Rectangle 71"/>
          <p:cNvSpPr/>
          <p:nvPr/>
        </p:nvSpPr>
        <p:spPr>
          <a:xfrm>
            <a:off x="306225" y="-14064875"/>
            <a:ext cx="9531927" cy="45962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Verdana" panose="020B0604030504040204" pitchFamily="34" charset="0"/>
                <a:ea typeface="Verdana" panose="020B0604030504040204" pitchFamily="34" charset="0"/>
              </a:rPr>
              <a:t>CÂU HỎI HÀNG 2:</a:t>
            </a:r>
          </a:p>
          <a:p>
            <a:pPr algn="ctr"/>
            <a:endParaRPr lang="en-US" sz="4400" dirty="0">
              <a:solidFill>
                <a:schemeClr val="tx1"/>
              </a:solidFill>
              <a:latin typeface="Verdana" panose="020B0604030504040204" pitchFamily="34" charset="0"/>
              <a:ea typeface="Verdana" panose="020B0604030504040204" pitchFamily="34" charset="0"/>
            </a:endParaRPr>
          </a:p>
          <a:p>
            <a:pPr algn="ctr"/>
            <a:r>
              <a:rPr lang="en-US" sz="4400" dirty="0">
                <a:solidFill>
                  <a:schemeClr val="tx1"/>
                </a:solidFill>
                <a:latin typeface="Verdana" panose="020B0604030504040204" pitchFamily="34" charset="0"/>
                <a:ea typeface="Verdana" panose="020B0604030504040204" pitchFamily="34" charset="0"/>
              </a:rPr>
              <a:t>Theo </a:t>
            </a:r>
            <a:r>
              <a:rPr lang="en-US" sz="4400" dirty="0" err="1">
                <a:solidFill>
                  <a:schemeClr val="tx1"/>
                </a:solidFill>
                <a:latin typeface="Verdana" panose="020B0604030504040204" pitchFamily="34" charset="0"/>
                <a:ea typeface="Verdana" panose="020B0604030504040204" pitchFamily="34" charset="0"/>
              </a:rPr>
              <a:t>Thi</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Thiên</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đoạn</a:t>
            </a:r>
            <a:r>
              <a:rPr lang="en-US" sz="4400" dirty="0">
                <a:solidFill>
                  <a:schemeClr val="tx1"/>
                </a:solidFill>
                <a:latin typeface="Verdana" panose="020B0604030504040204" pitchFamily="34" charset="0"/>
                <a:ea typeface="Verdana" panose="020B0604030504040204" pitchFamily="34" charset="0"/>
              </a:rPr>
              <a:t> 3,</a:t>
            </a:r>
          </a:p>
          <a:p>
            <a:pPr algn="ctr"/>
            <a:r>
              <a:rPr lang="en-US" sz="4400" b="1" dirty="0" err="1">
                <a:solidFill>
                  <a:srgbClr val="FFFF00"/>
                </a:solidFill>
                <a:latin typeface="Verdana" panose="020B0604030504040204" pitchFamily="34" charset="0"/>
                <a:ea typeface="Verdana" panose="020B0604030504040204" pitchFamily="34" charset="0"/>
              </a:rPr>
              <a:t>điều</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endParaRPr lang="en-US" sz="4400" b="1" dirty="0">
              <a:solidFill>
                <a:srgbClr val="FFFF00"/>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thuộc</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vềĐức</a:t>
            </a:r>
            <a:r>
              <a:rPr lang="en-US" sz="4400" dirty="0">
                <a:solidFill>
                  <a:schemeClr val="tx1"/>
                </a:solidFill>
                <a:latin typeface="Verdana" panose="020B0604030504040204" pitchFamily="34" charset="0"/>
                <a:ea typeface="Verdana" panose="020B0604030504040204" pitchFamily="34" charset="0"/>
              </a:rPr>
              <a:t> Giê-</a:t>
            </a:r>
            <a:r>
              <a:rPr lang="en-US" sz="4400" dirty="0" err="1">
                <a:solidFill>
                  <a:schemeClr val="tx1"/>
                </a:solidFill>
                <a:latin typeface="Verdana" panose="020B0604030504040204" pitchFamily="34" charset="0"/>
                <a:ea typeface="Verdana" panose="020B0604030504040204" pitchFamily="34" charset="0"/>
              </a:rPr>
              <a:t>hô</a:t>
            </a:r>
            <a:r>
              <a:rPr lang="en-US" sz="4400" dirty="0">
                <a:solidFill>
                  <a:schemeClr val="tx1"/>
                </a:solidFill>
                <a:latin typeface="Verdana" panose="020B0604030504040204" pitchFamily="34" charset="0"/>
                <a:ea typeface="Verdana" panose="020B0604030504040204" pitchFamily="34" charset="0"/>
              </a:rPr>
              <a:t>-</a:t>
            </a:r>
            <a:r>
              <a:rPr lang="en-US" sz="4400" dirty="0" err="1">
                <a:solidFill>
                  <a:schemeClr val="tx1"/>
                </a:solidFill>
                <a:latin typeface="Verdana" panose="020B0604030504040204" pitchFamily="34" charset="0"/>
                <a:ea typeface="Verdana" panose="020B0604030504040204" pitchFamily="34" charset="0"/>
              </a:rPr>
              <a:t>va.</a:t>
            </a:r>
            <a:endParaRPr lang="en-US" sz="4400" dirty="0">
              <a:solidFill>
                <a:schemeClr val="tx1"/>
              </a:solidFill>
              <a:latin typeface="Verdana" panose="020B0604030504040204" pitchFamily="34" charset="0"/>
              <a:ea typeface="Verdana" panose="020B0604030504040204" pitchFamily="34" charset="0"/>
            </a:endParaRPr>
          </a:p>
          <a:p>
            <a:pPr algn="ctr"/>
            <a:r>
              <a:rPr lang="en-US" sz="4400" b="1" dirty="0" err="1">
                <a:solidFill>
                  <a:srgbClr val="FFFF00"/>
                </a:solidFill>
                <a:latin typeface="Verdana" panose="020B0604030504040204" pitchFamily="34" charset="0"/>
                <a:ea typeface="Verdana" panose="020B0604030504040204" pitchFamily="34" charset="0"/>
              </a:rPr>
              <a:t>điều</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r>
              <a:rPr lang="en-US" sz="4400" b="1" dirty="0">
                <a:solidFill>
                  <a:srgbClr val="FFFF00"/>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là</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gì</a:t>
            </a:r>
            <a:r>
              <a:rPr lang="en-US" sz="4400" dirty="0">
                <a:solidFill>
                  <a:schemeClr val="tx1"/>
                </a:solidFill>
                <a:latin typeface="Verdana" panose="020B0604030504040204" pitchFamily="34" charset="0"/>
                <a:ea typeface="Verdana" panose="020B0604030504040204" pitchFamily="34" charset="0"/>
              </a:rPr>
              <a:t>?</a:t>
            </a:r>
          </a:p>
        </p:txBody>
      </p:sp>
      <p:sp>
        <p:nvSpPr>
          <p:cNvPr id="73" name="Multiply 72"/>
          <p:cNvSpPr/>
          <p:nvPr/>
        </p:nvSpPr>
        <p:spPr>
          <a:xfrm>
            <a:off x="9335474" y="-14064875"/>
            <a:ext cx="454619" cy="454619"/>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p:nvSpPr>
        <p:spPr>
          <a:xfrm>
            <a:off x="2454737" y="2721381"/>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4</a:t>
            </a:r>
          </a:p>
        </p:txBody>
      </p:sp>
      <p:sp>
        <p:nvSpPr>
          <p:cNvPr id="76" name="TextBox 75"/>
          <p:cNvSpPr txBox="1"/>
          <p:nvPr/>
        </p:nvSpPr>
        <p:spPr>
          <a:xfrm>
            <a:off x="3417112" y="2440776"/>
            <a:ext cx="4940258" cy="923330"/>
          </a:xfrm>
          <a:prstGeom prst="rect">
            <a:avLst/>
          </a:prstGeom>
          <a:noFill/>
        </p:spPr>
        <p:txBody>
          <a:bodyPr wrap="square" rtlCol="0">
            <a:spAutoFit/>
          </a:bodyPr>
          <a:lstStyle/>
          <a:p>
            <a:r>
              <a:rPr lang="en-US" sz="5400" b="1" kern="2000" spc="120" dirty="0">
                <a:effectLst>
                  <a:outerShdw blurRad="50800" dist="38100" dir="5400000" algn="t" rotWithShape="0">
                    <a:prstClr val="black">
                      <a:alpha val="40000"/>
                    </a:prstClr>
                  </a:outerShdw>
                </a:effectLst>
              </a:rPr>
              <a:t>G  </a:t>
            </a:r>
            <a:r>
              <a:rPr lang="en-US"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I  </a:t>
            </a:r>
            <a:r>
              <a:rPr lang="en-US" sz="12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Ô </a:t>
            </a:r>
            <a:r>
              <a:rPr lang="en-US" sz="16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N </a:t>
            </a:r>
            <a:r>
              <a:rPr lang="en-US" sz="24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A</a:t>
            </a:r>
          </a:p>
        </p:txBody>
      </p:sp>
      <p:sp>
        <p:nvSpPr>
          <p:cNvPr id="115" name="Rectangle 114"/>
          <p:cNvSpPr/>
          <p:nvPr/>
        </p:nvSpPr>
        <p:spPr>
          <a:xfrm>
            <a:off x="2495828" y="1868522"/>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3</a:t>
            </a:r>
          </a:p>
        </p:txBody>
      </p:sp>
      <p:sp>
        <p:nvSpPr>
          <p:cNvPr id="141" name="Rectangle 140"/>
          <p:cNvSpPr/>
          <p:nvPr/>
        </p:nvSpPr>
        <p:spPr>
          <a:xfrm>
            <a:off x="6517907" y="4144697"/>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42" name="Rectangle 141"/>
          <p:cNvSpPr/>
          <p:nvPr/>
        </p:nvSpPr>
        <p:spPr>
          <a:xfrm>
            <a:off x="7308775" y="4144697"/>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53" name="Rectangle 152"/>
          <p:cNvSpPr/>
          <p:nvPr/>
        </p:nvSpPr>
        <p:spPr>
          <a:xfrm>
            <a:off x="6517907" y="4934689"/>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54" name="Rectangle 153"/>
          <p:cNvSpPr/>
          <p:nvPr/>
        </p:nvSpPr>
        <p:spPr>
          <a:xfrm>
            <a:off x="7308775" y="4934689"/>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16" name="TextBox 115"/>
          <p:cNvSpPr txBox="1"/>
          <p:nvPr/>
        </p:nvSpPr>
        <p:spPr>
          <a:xfrm>
            <a:off x="3491745" y="1629990"/>
            <a:ext cx="6528038" cy="1015663"/>
          </a:xfrm>
          <a:prstGeom prst="rect">
            <a:avLst/>
          </a:prstGeom>
          <a:noFill/>
        </p:spPr>
        <p:txBody>
          <a:bodyPr wrap="square" rtlCol="0">
            <a:spAutoFit/>
          </a:bodyPr>
          <a:lstStyle/>
          <a:p>
            <a:r>
              <a:rPr lang="en-US" sz="5400" b="1" kern="2000" spc="120" dirty="0">
                <a:effectLst>
                  <a:outerShdw blurRad="50800" dist="38100" dir="5400000" algn="t" rotWithShape="0">
                    <a:prstClr val="black">
                      <a:alpha val="40000"/>
                    </a:prstClr>
                  </a:outerShdw>
                </a:effectLst>
              </a:rPr>
              <a:t>Ê </a:t>
            </a:r>
            <a:r>
              <a:rPr lang="en-US" sz="60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S  A </a:t>
            </a:r>
            <a:r>
              <a:rPr lang="en-US" sz="36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U</a:t>
            </a:r>
          </a:p>
        </p:txBody>
      </p:sp>
      <p:sp>
        <p:nvSpPr>
          <p:cNvPr id="74" name="Rectangle 73"/>
          <p:cNvSpPr/>
          <p:nvPr/>
        </p:nvSpPr>
        <p:spPr>
          <a:xfrm>
            <a:off x="7490838" y="2678476"/>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a:t>
            </a:r>
          </a:p>
        </p:txBody>
      </p:sp>
      <p:sp>
        <p:nvSpPr>
          <p:cNvPr id="99" name="Rectangle 98"/>
          <p:cNvSpPr/>
          <p:nvPr/>
        </p:nvSpPr>
        <p:spPr>
          <a:xfrm>
            <a:off x="6518530" y="5727464"/>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0" name="Rectangle 99"/>
          <p:cNvSpPr/>
          <p:nvPr/>
        </p:nvSpPr>
        <p:spPr>
          <a:xfrm>
            <a:off x="7309398" y="5727464"/>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11" name="Rectangle 110"/>
          <p:cNvSpPr/>
          <p:nvPr/>
        </p:nvSpPr>
        <p:spPr>
          <a:xfrm>
            <a:off x="6724341" y="1908626"/>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a:t>
            </a:r>
          </a:p>
        </p:txBody>
      </p:sp>
      <p:sp>
        <p:nvSpPr>
          <p:cNvPr id="121" name="TextBox 120"/>
          <p:cNvSpPr txBox="1"/>
          <p:nvPr/>
        </p:nvSpPr>
        <p:spPr>
          <a:xfrm>
            <a:off x="5806131" y="3305579"/>
            <a:ext cx="3725932" cy="923330"/>
          </a:xfrm>
          <a:prstGeom prst="rect">
            <a:avLst/>
          </a:prstGeom>
          <a:noFill/>
        </p:spPr>
        <p:txBody>
          <a:bodyPr wrap="square" rtlCol="0">
            <a:spAutoFit/>
          </a:bodyPr>
          <a:lstStyle/>
          <a:p>
            <a:r>
              <a:rPr lang="en-US" sz="5400" b="1" kern="2000" spc="120" dirty="0">
                <a:effectLst>
                  <a:outerShdw blurRad="50800" dist="38100" dir="5400000" algn="t" rotWithShape="0">
                    <a:prstClr val="black">
                      <a:alpha val="40000"/>
                    </a:prstClr>
                  </a:outerShdw>
                </a:effectLst>
              </a:rPr>
              <a:t>G  </a:t>
            </a:r>
            <a:r>
              <a:rPr lang="en-US" sz="11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I  </a:t>
            </a:r>
            <a:r>
              <a:rPr lang="en-US" sz="3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Ó </a:t>
            </a:r>
            <a:r>
              <a:rPr lang="en-US" sz="36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P</a:t>
            </a:r>
          </a:p>
        </p:txBody>
      </p:sp>
      <p:sp>
        <p:nvSpPr>
          <p:cNvPr id="143" name="Rectangle 142"/>
          <p:cNvSpPr/>
          <p:nvPr/>
        </p:nvSpPr>
        <p:spPr>
          <a:xfrm>
            <a:off x="8099644" y="4144985"/>
            <a:ext cx="790868" cy="79086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24" name="TextBox 123"/>
          <p:cNvSpPr txBox="1"/>
          <p:nvPr/>
        </p:nvSpPr>
        <p:spPr>
          <a:xfrm>
            <a:off x="5055251" y="4096782"/>
            <a:ext cx="5584717" cy="923330"/>
          </a:xfrm>
          <a:prstGeom prst="rect">
            <a:avLst/>
          </a:prstGeom>
          <a:noFill/>
        </p:spPr>
        <p:txBody>
          <a:bodyPr wrap="square" rtlCol="0">
            <a:spAutoFit/>
          </a:bodyPr>
          <a:lstStyle/>
          <a:p>
            <a:r>
              <a:rPr lang="en-US" sz="5400" b="1" kern="2000" spc="120" dirty="0">
                <a:effectLst>
                  <a:outerShdw blurRad="50800" dist="38100" dir="5400000" algn="t" rotWithShape="0">
                    <a:prstClr val="black">
                      <a:alpha val="40000"/>
                    </a:prstClr>
                  </a:outerShdw>
                </a:effectLst>
              </a:rPr>
              <a:t>Ê </a:t>
            </a:r>
            <a:r>
              <a:rPr lang="en-US" sz="4000" b="1" kern="2000" spc="120" dirty="0">
                <a:effectLst>
                  <a:outerShdw blurRad="50800" dist="38100" dir="5400000" algn="t" rotWithShape="0">
                    <a:prstClr val="black">
                      <a:alpha val="40000"/>
                    </a:prstClr>
                  </a:outerShdw>
                </a:effectLst>
              </a:rPr>
              <a:t> </a:t>
            </a:r>
            <a:r>
              <a:rPr lang="en-US" sz="32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T  </a:t>
            </a:r>
            <a:r>
              <a:rPr lang="en-US" sz="2000" b="1" kern="2000" spc="120" dirty="0">
                <a:effectLst>
                  <a:outerShdw blurRad="50800" dist="38100" dir="5400000" algn="t" rotWithShape="0">
                    <a:prstClr val="black">
                      <a:alpha val="40000"/>
                    </a:prstClr>
                  </a:outerShdw>
                </a:effectLst>
              </a:rPr>
              <a:t> </a:t>
            </a:r>
            <a:r>
              <a:rPr lang="en-US" sz="105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I  </a:t>
            </a:r>
            <a:r>
              <a:rPr lang="en-US" sz="40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Ê </a:t>
            </a:r>
            <a:r>
              <a:rPr lang="en-US" sz="40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N</a:t>
            </a:r>
          </a:p>
        </p:txBody>
      </p:sp>
      <p:sp>
        <p:nvSpPr>
          <p:cNvPr id="128" name="TextBox 127"/>
          <p:cNvSpPr txBox="1"/>
          <p:nvPr/>
        </p:nvSpPr>
        <p:spPr>
          <a:xfrm>
            <a:off x="5807368" y="5621199"/>
            <a:ext cx="2603079" cy="923330"/>
          </a:xfrm>
          <a:prstGeom prst="rect">
            <a:avLst/>
          </a:prstGeom>
          <a:noFill/>
        </p:spPr>
        <p:txBody>
          <a:bodyPr wrap="square" rtlCol="0">
            <a:spAutoFit/>
          </a:bodyPr>
          <a:lstStyle/>
          <a:p>
            <a:r>
              <a:rPr lang="en-US" sz="5400" b="1" kern="2000" spc="120" dirty="0">
                <a:effectLst>
                  <a:outerShdw blurRad="50800" dist="38100" dir="5400000" algn="t" rotWithShape="0">
                    <a:prstClr val="black">
                      <a:alpha val="40000"/>
                    </a:prstClr>
                  </a:outerShdw>
                </a:effectLst>
              </a:rPr>
              <a:t>N </a:t>
            </a:r>
            <a:r>
              <a:rPr lang="en-US" sz="20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Ô </a:t>
            </a:r>
            <a:r>
              <a:rPr lang="en-US" sz="44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Ê</a:t>
            </a:r>
          </a:p>
        </p:txBody>
      </p:sp>
      <p:sp>
        <p:nvSpPr>
          <p:cNvPr id="130" name="TextBox 129"/>
          <p:cNvSpPr txBox="1"/>
          <p:nvPr/>
        </p:nvSpPr>
        <p:spPr>
          <a:xfrm>
            <a:off x="2695075" y="4810413"/>
            <a:ext cx="5751196" cy="923330"/>
          </a:xfrm>
          <a:prstGeom prst="rect">
            <a:avLst/>
          </a:prstGeom>
          <a:noFill/>
        </p:spPr>
        <p:txBody>
          <a:bodyPr wrap="square" rtlCol="0">
            <a:spAutoFit/>
          </a:bodyPr>
          <a:lstStyle/>
          <a:p>
            <a:r>
              <a:rPr lang="en-US" sz="5400" b="1" kern="2000" spc="120" dirty="0">
                <a:effectLst>
                  <a:outerShdw blurRad="50800" dist="38100" dir="5400000" algn="t" rotWithShape="0">
                    <a:prstClr val="black">
                      <a:alpha val="40000"/>
                    </a:prstClr>
                  </a:outerShdw>
                </a:effectLst>
              </a:rPr>
              <a:t>P </a:t>
            </a:r>
            <a:r>
              <a:rPr lang="en-US" sz="40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H </a:t>
            </a:r>
            <a:r>
              <a:rPr lang="en-US" sz="40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A </a:t>
            </a:r>
            <a:r>
              <a:rPr lang="en-US" sz="36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R  </a:t>
            </a:r>
            <a:r>
              <a:rPr lang="en-US" sz="24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I  </a:t>
            </a:r>
            <a:r>
              <a:rPr lang="en-US" sz="32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S  </a:t>
            </a:r>
            <a:r>
              <a:rPr lang="en-US" sz="3600" b="1" kern="2000" spc="120" dirty="0">
                <a:effectLst>
                  <a:outerShdw blurRad="50800" dist="38100" dir="5400000" algn="t" rotWithShape="0">
                    <a:prstClr val="black">
                      <a:alpha val="40000"/>
                    </a:prstClr>
                  </a:outerShdw>
                </a:effectLst>
              </a:rPr>
              <a:t> </a:t>
            </a:r>
            <a:r>
              <a:rPr lang="en-US" sz="5400" b="1" kern="2000" spc="120" dirty="0">
                <a:effectLst>
                  <a:outerShdw blurRad="50800" dist="38100" dir="5400000" algn="t" rotWithShape="0">
                    <a:prstClr val="black">
                      <a:alpha val="40000"/>
                    </a:prstClr>
                  </a:outerShdw>
                </a:effectLst>
              </a:rPr>
              <a:t>I</a:t>
            </a:r>
          </a:p>
        </p:txBody>
      </p:sp>
      <p:sp>
        <p:nvSpPr>
          <p:cNvPr id="122" name="Rectangle 121"/>
          <p:cNvSpPr/>
          <p:nvPr/>
        </p:nvSpPr>
        <p:spPr>
          <a:xfrm>
            <a:off x="9109512" y="4250990"/>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a:t>
            </a:r>
          </a:p>
        </p:txBody>
      </p:sp>
      <p:sp>
        <p:nvSpPr>
          <p:cNvPr id="123" name="Rectangle 122"/>
          <p:cNvSpPr/>
          <p:nvPr/>
        </p:nvSpPr>
        <p:spPr>
          <a:xfrm>
            <a:off x="4060751" y="4190398"/>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6</a:t>
            </a:r>
          </a:p>
        </p:txBody>
      </p:sp>
      <p:sp>
        <p:nvSpPr>
          <p:cNvPr id="125" name="Rectangle 124"/>
          <p:cNvSpPr/>
          <p:nvPr/>
        </p:nvSpPr>
        <p:spPr>
          <a:xfrm>
            <a:off x="4919448" y="3461028"/>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5</a:t>
            </a:r>
          </a:p>
        </p:txBody>
      </p:sp>
      <p:sp>
        <p:nvSpPr>
          <p:cNvPr id="126" name="Rectangle 125"/>
          <p:cNvSpPr/>
          <p:nvPr/>
        </p:nvSpPr>
        <p:spPr>
          <a:xfrm>
            <a:off x="9090859" y="3471831"/>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a:t>
            </a:r>
          </a:p>
        </p:txBody>
      </p:sp>
      <p:sp>
        <p:nvSpPr>
          <p:cNvPr id="127" name="Rectangle 126"/>
          <p:cNvSpPr/>
          <p:nvPr/>
        </p:nvSpPr>
        <p:spPr>
          <a:xfrm>
            <a:off x="4975270" y="5901804"/>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8</a:t>
            </a:r>
          </a:p>
        </p:txBody>
      </p:sp>
      <p:sp>
        <p:nvSpPr>
          <p:cNvPr id="129" name="Rectangle 128"/>
          <p:cNvSpPr/>
          <p:nvPr/>
        </p:nvSpPr>
        <p:spPr>
          <a:xfrm>
            <a:off x="1760731" y="5089049"/>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7</a:t>
            </a:r>
          </a:p>
        </p:txBody>
      </p:sp>
      <p:sp>
        <p:nvSpPr>
          <p:cNvPr id="131" name="Rectangle 130"/>
          <p:cNvSpPr/>
          <p:nvPr/>
        </p:nvSpPr>
        <p:spPr>
          <a:xfrm>
            <a:off x="8296357" y="5833970"/>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a:t>
            </a:r>
          </a:p>
        </p:txBody>
      </p:sp>
      <p:sp>
        <p:nvSpPr>
          <p:cNvPr id="132" name="Rectangle 131"/>
          <p:cNvSpPr/>
          <p:nvPr/>
        </p:nvSpPr>
        <p:spPr>
          <a:xfrm>
            <a:off x="8270333" y="5062784"/>
            <a:ext cx="765092" cy="556924"/>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4400" b="1" dirty="0">
                <a:latin typeface="Tahoma" panose="020B0604030504040204" pitchFamily="34" charset="0"/>
                <a:ea typeface="Tahoma" panose="020B0604030504040204" pitchFamily="34" charset="0"/>
                <a:cs typeface="Tahoma" panose="020B0604030504040204" pitchFamily="34" charset="0"/>
              </a:rPr>
              <a:t>!</a:t>
            </a:r>
          </a:p>
        </p:txBody>
      </p:sp>
      <p:sp>
        <p:nvSpPr>
          <p:cNvPr id="3" name="Rectangle 2"/>
          <p:cNvSpPr/>
          <p:nvPr/>
        </p:nvSpPr>
        <p:spPr>
          <a:xfrm>
            <a:off x="-9595739" y="-4690938"/>
            <a:ext cx="9531927" cy="45962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Verdana" panose="020B0604030504040204" pitchFamily="34" charset="0"/>
                <a:ea typeface="Verdana" panose="020B0604030504040204" pitchFamily="34" charset="0"/>
              </a:rPr>
              <a:t>CÂU HỎI HÀNG 1:</a:t>
            </a:r>
          </a:p>
          <a:p>
            <a:pPr algn="ctr"/>
            <a:endParaRPr lang="en-US" sz="4400" dirty="0">
              <a:solidFill>
                <a:schemeClr val="tx1"/>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Không</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có</a:t>
            </a:r>
            <a:r>
              <a:rPr lang="en-US" sz="4400" dirty="0">
                <a:solidFill>
                  <a:schemeClr val="tx1"/>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điều</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r>
              <a:rPr lang="en-US" sz="4400" b="1" dirty="0">
                <a:solidFill>
                  <a:srgbClr val="FFFF00"/>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sẽ</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không</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thể</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nào</a:t>
            </a:r>
            <a:r>
              <a:rPr lang="en-US" sz="4400" dirty="0">
                <a:solidFill>
                  <a:schemeClr val="tx1"/>
                </a:solidFill>
                <a:latin typeface="Verdana" panose="020B0604030504040204" pitchFamily="34" charset="0"/>
                <a:ea typeface="Verdana" panose="020B0604030504040204" pitchFamily="34" charset="0"/>
              </a:rPr>
              <a:t> ở </a:t>
            </a:r>
            <a:r>
              <a:rPr lang="en-US" sz="4400" dirty="0" err="1">
                <a:solidFill>
                  <a:schemeClr val="tx1"/>
                </a:solidFill>
                <a:latin typeface="Verdana" panose="020B0604030504040204" pitchFamily="34" charset="0"/>
                <a:ea typeface="Verdana" panose="020B0604030504040204" pitchFamily="34" charset="0"/>
              </a:rPr>
              <a:t>cho</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đẹp</a:t>
            </a:r>
            <a:r>
              <a:rPr lang="en-US" sz="4400" dirty="0">
                <a:solidFill>
                  <a:schemeClr val="tx1"/>
                </a:solidFill>
                <a:latin typeface="Verdana" panose="020B0604030504040204" pitchFamily="34" charset="0"/>
                <a:ea typeface="Verdana" panose="020B0604030504040204" pitchFamily="34" charset="0"/>
              </a:rPr>
              <a:t> ý </a:t>
            </a:r>
            <a:r>
              <a:rPr lang="en-US" sz="4400" dirty="0" err="1">
                <a:solidFill>
                  <a:schemeClr val="tx1"/>
                </a:solidFill>
                <a:latin typeface="Verdana" panose="020B0604030504040204" pitchFamily="34" charset="0"/>
                <a:ea typeface="Verdana" panose="020B0604030504040204" pitchFamily="34" charset="0"/>
              </a:rPr>
              <a:t>Ngài</a:t>
            </a:r>
            <a:r>
              <a:rPr lang="en-US" sz="4400" dirty="0">
                <a:solidFill>
                  <a:schemeClr val="tx1"/>
                </a:solidFill>
                <a:latin typeface="Verdana" panose="020B0604030504040204" pitchFamily="34" charset="0"/>
                <a:ea typeface="Verdana" panose="020B0604030504040204" pitchFamily="34" charset="0"/>
              </a:rPr>
              <a:t>.</a:t>
            </a:r>
          </a:p>
          <a:p>
            <a:pPr algn="ctr"/>
            <a:r>
              <a:rPr lang="en-US" sz="4400" b="1" dirty="0" err="1">
                <a:solidFill>
                  <a:srgbClr val="FFFF00"/>
                </a:solidFill>
                <a:latin typeface="Verdana" panose="020B0604030504040204" pitchFamily="34" charset="0"/>
                <a:ea typeface="Verdana" panose="020B0604030504040204" pitchFamily="34" charset="0"/>
              </a:rPr>
              <a:t>điều</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r>
              <a:rPr lang="en-US" sz="4400" b="1" dirty="0">
                <a:solidFill>
                  <a:srgbClr val="FFFF00"/>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là</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gì</a:t>
            </a:r>
            <a:r>
              <a:rPr lang="en-US" sz="4400" dirty="0">
                <a:solidFill>
                  <a:schemeClr val="tx1"/>
                </a:solidFill>
                <a:latin typeface="Verdana" panose="020B0604030504040204" pitchFamily="34" charset="0"/>
                <a:ea typeface="Verdana" panose="020B0604030504040204" pitchFamily="34" charset="0"/>
              </a:rPr>
              <a:t>?</a:t>
            </a:r>
          </a:p>
        </p:txBody>
      </p:sp>
      <p:sp>
        <p:nvSpPr>
          <p:cNvPr id="4" name="Multiply 3"/>
          <p:cNvSpPr/>
          <p:nvPr/>
        </p:nvSpPr>
        <p:spPr>
          <a:xfrm>
            <a:off x="-566490" y="-4690938"/>
            <a:ext cx="454619" cy="454619"/>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a:off x="306225" y="-4690938"/>
            <a:ext cx="9531927" cy="45962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Verdana" panose="020B0604030504040204" pitchFamily="34" charset="0"/>
                <a:ea typeface="Verdana" panose="020B0604030504040204" pitchFamily="34" charset="0"/>
              </a:rPr>
              <a:t>CÂU HỎI HÀNG 2:</a:t>
            </a:r>
          </a:p>
          <a:p>
            <a:pPr algn="ctr"/>
            <a:endParaRPr lang="en-US" sz="4400" dirty="0">
              <a:solidFill>
                <a:schemeClr val="tx1"/>
              </a:solidFill>
              <a:latin typeface="Verdana" panose="020B0604030504040204" pitchFamily="34" charset="0"/>
              <a:ea typeface="Verdana" panose="020B0604030504040204" pitchFamily="34" charset="0"/>
            </a:endParaRPr>
          </a:p>
          <a:p>
            <a:pPr algn="ctr"/>
            <a:r>
              <a:rPr lang="en-US" sz="4400" dirty="0">
                <a:solidFill>
                  <a:schemeClr val="tx1"/>
                </a:solidFill>
                <a:latin typeface="Verdana" panose="020B0604030504040204" pitchFamily="34" charset="0"/>
                <a:ea typeface="Verdana" panose="020B0604030504040204" pitchFamily="34" charset="0"/>
              </a:rPr>
              <a:t>Theo </a:t>
            </a:r>
            <a:r>
              <a:rPr lang="en-US" sz="4400" dirty="0" err="1">
                <a:solidFill>
                  <a:schemeClr val="tx1"/>
                </a:solidFill>
                <a:latin typeface="Verdana" panose="020B0604030504040204" pitchFamily="34" charset="0"/>
                <a:ea typeface="Verdana" panose="020B0604030504040204" pitchFamily="34" charset="0"/>
              </a:rPr>
              <a:t>Thi</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Thiên</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đoạn</a:t>
            </a:r>
            <a:r>
              <a:rPr lang="en-US" sz="4400" dirty="0">
                <a:solidFill>
                  <a:schemeClr val="tx1"/>
                </a:solidFill>
                <a:latin typeface="Verdana" panose="020B0604030504040204" pitchFamily="34" charset="0"/>
                <a:ea typeface="Verdana" panose="020B0604030504040204" pitchFamily="34" charset="0"/>
              </a:rPr>
              <a:t> 3,</a:t>
            </a:r>
          </a:p>
          <a:p>
            <a:pPr algn="ctr"/>
            <a:r>
              <a:rPr lang="en-US" sz="4400" b="1" dirty="0" err="1">
                <a:solidFill>
                  <a:srgbClr val="FFFF00"/>
                </a:solidFill>
                <a:latin typeface="Verdana" panose="020B0604030504040204" pitchFamily="34" charset="0"/>
                <a:ea typeface="Verdana" panose="020B0604030504040204" pitchFamily="34" charset="0"/>
              </a:rPr>
              <a:t>điều</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endParaRPr lang="en-US" sz="4400" b="1" dirty="0">
              <a:solidFill>
                <a:srgbClr val="FFFF00"/>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thuộc</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vềĐức</a:t>
            </a:r>
            <a:r>
              <a:rPr lang="en-US" sz="4400" dirty="0">
                <a:solidFill>
                  <a:schemeClr val="tx1"/>
                </a:solidFill>
                <a:latin typeface="Verdana" panose="020B0604030504040204" pitchFamily="34" charset="0"/>
                <a:ea typeface="Verdana" panose="020B0604030504040204" pitchFamily="34" charset="0"/>
              </a:rPr>
              <a:t> Giê-</a:t>
            </a:r>
            <a:r>
              <a:rPr lang="en-US" sz="4400" dirty="0" err="1">
                <a:solidFill>
                  <a:schemeClr val="tx1"/>
                </a:solidFill>
                <a:latin typeface="Verdana" panose="020B0604030504040204" pitchFamily="34" charset="0"/>
                <a:ea typeface="Verdana" panose="020B0604030504040204" pitchFamily="34" charset="0"/>
              </a:rPr>
              <a:t>hô</a:t>
            </a:r>
            <a:r>
              <a:rPr lang="en-US" sz="4400" dirty="0">
                <a:solidFill>
                  <a:schemeClr val="tx1"/>
                </a:solidFill>
                <a:latin typeface="Verdana" panose="020B0604030504040204" pitchFamily="34" charset="0"/>
                <a:ea typeface="Verdana" panose="020B0604030504040204" pitchFamily="34" charset="0"/>
              </a:rPr>
              <a:t>-</a:t>
            </a:r>
            <a:r>
              <a:rPr lang="en-US" sz="4400" dirty="0" err="1">
                <a:solidFill>
                  <a:schemeClr val="tx1"/>
                </a:solidFill>
                <a:latin typeface="Verdana" panose="020B0604030504040204" pitchFamily="34" charset="0"/>
                <a:ea typeface="Verdana" panose="020B0604030504040204" pitchFamily="34" charset="0"/>
              </a:rPr>
              <a:t>va.</a:t>
            </a:r>
            <a:endParaRPr lang="en-US" sz="4400" dirty="0">
              <a:solidFill>
                <a:schemeClr val="tx1"/>
              </a:solidFill>
              <a:latin typeface="Verdana" panose="020B0604030504040204" pitchFamily="34" charset="0"/>
              <a:ea typeface="Verdana" panose="020B0604030504040204" pitchFamily="34" charset="0"/>
            </a:endParaRPr>
          </a:p>
          <a:p>
            <a:pPr algn="ctr"/>
            <a:r>
              <a:rPr lang="en-US" sz="4400" b="1" dirty="0" err="1">
                <a:solidFill>
                  <a:srgbClr val="FFFF00"/>
                </a:solidFill>
                <a:latin typeface="Verdana" panose="020B0604030504040204" pitchFamily="34" charset="0"/>
                <a:ea typeface="Verdana" panose="020B0604030504040204" pitchFamily="34" charset="0"/>
              </a:rPr>
              <a:t>điều</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r>
              <a:rPr lang="en-US" sz="4400" b="1" dirty="0">
                <a:solidFill>
                  <a:srgbClr val="FFFF00"/>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là</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gì</a:t>
            </a:r>
            <a:r>
              <a:rPr lang="en-US" sz="4400" dirty="0">
                <a:solidFill>
                  <a:schemeClr val="tx1"/>
                </a:solidFill>
                <a:latin typeface="Verdana" panose="020B0604030504040204" pitchFamily="34" charset="0"/>
                <a:ea typeface="Verdana" panose="020B0604030504040204" pitchFamily="34" charset="0"/>
              </a:rPr>
              <a:t>?</a:t>
            </a:r>
          </a:p>
        </p:txBody>
      </p:sp>
      <p:sp>
        <p:nvSpPr>
          <p:cNvPr id="58" name="Multiply 57"/>
          <p:cNvSpPr/>
          <p:nvPr/>
        </p:nvSpPr>
        <p:spPr>
          <a:xfrm>
            <a:off x="9335474" y="-4690938"/>
            <a:ext cx="454619" cy="454619"/>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a:off x="10286044" y="-4690938"/>
            <a:ext cx="9531927" cy="45962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Verdana" panose="020B0604030504040204" pitchFamily="34" charset="0"/>
                <a:ea typeface="Verdana" panose="020B0604030504040204" pitchFamily="34" charset="0"/>
              </a:rPr>
              <a:t>CÂU HỎI HÀNG 4:</a:t>
            </a:r>
          </a:p>
          <a:p>
            <a:pPr algn="ctr"/>
            <a:r>
              <a:rPr lang="en-US" sz="4400" dirty="0" err="1">
                <a:solidFill>
                  <a:schemeClr val="tx1"/>
                </a:solidFill>
                <a:latin typeface="Verdana" panose="020B0604030504040204" pitchFamily="34" charset="0"/>
                <a:ea typeface="Verdana" panose="020B0604030504040204" pitchFamily="34" charset="0"/>
              </a:rPr>
              <a:t>Chúa</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đã</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phái</a:t>
            </a:r>
            <a:r>
              <a:rPr lang="en-US" sz="4400" dirty="0">
                <a:solidFill>
                  <a:schemeClr val="tx1"/>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người</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endParaRPr lang="en-US" sz="4400" b="1" dirty="0">
              <a:solidFill>
                <a:srgbClr val="FFFF00"/>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đi</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cảnh</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cáo</a:t>
            </a:r>
            <a:r>
              <a:rPr lang="en-US" sz="4400" dirty="0">
                <a:solidFill>
                  <a:schemeClr val="tx1"/>
                </a:solidFill>
                <a:latin typeface="Verdana" panose="020B0604030504040204" pitchFamily="34" charset="0"/>
                <a:ea typeface="Verdana" panose="020B0604030504040204" pitchFamily="34" charset="0"/>
              </a:rPr>
              <a:t> Ni-</a:t>
            </a:r>
            <a:r>
              <a:rPr lang="en-US" sz="4400" dirty="0" err="1">
                <a:solidFill>
                  <a:schemeClr val="tx1"/>
                </a:solidFill>
                <a:latin typeface="Verdana" panose="020B0604030504040204" pitchFamily="34" charset="0"/>
                <a:ea typeface="Verdana" panose="020B0604030504040204" pitchFamily="34" charset="0"/>
              </a:rPr>
              <a:t>ni</a:t>
            </a:r>
            <a:r>
              <a:rPr lang="en-US" sz="4400" dirty="0">
                <a:solidFill>
                  <a:schemeClr val="tx1"/>
                </a:solidFill>
                <a:latin typeface="Verdana" panose="020B0604030504040204" pitchFamily="34" charset="0"/>
                <a:ea typeface="Verdana" panose="020B0604030504040204" pitchFamily="34" charset="0"/>
              </a:rPr>
              <a:t>-</a:t>
            </a:r>
            <a:r>
              <a:rPr lang="en-US" sz="4400" dirty="0" err="1">
                <a:solidFill>
                  <a:schemeClr val="tx1"/>
                </a:solidFill>
                <a:latin typeface="Verdana" panose="020B0604030504040204" pitchFamily="34" charset="0"/>
                <a:ea typeface="Verdana" panose="020B0604030504040204" pitchFamily="34" charset="0"/>
              </a:rPr>
              <a:t>ve</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phải</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ăn</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năn</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về</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tội</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lỗi</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mình</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nhưng</a:t>
            </a:r>
            <a:endParaRPr lang="en-US" sz="4400" dirty="0">
              <a:solidFill>
                <a:schemeClr val="tx1"/>
              </a:solidFill>
              <a:latin typeface="Verdana" panose="020B0604030504040204" pitchFamily="34" charset="0"/>
              <a:ea typeface="Verdana" panose="020B0604030504040204" pitchFamily="34" charset="0"/>
            </a:endParaRPr>
          </a:p>
          <a:p>
            <a:pPr algn="ctr"/>
            <a:r>
              <a:rPr lang="en-US" sz="4400" b="1" dirty="0" err="1">
                <a:solidFill>
                  <a:srgbClr val="FFFF00"/>
                </a:solidFill>
                <a:latin typeface="Verdana" panose="020B0604030504040204" pitchFamily="34" charset="0"/>
                <a:ea typeface="Verdana" panose="020B0604030504040204" pitchFamily="34" charset="0"/>
              </a:rPr>
              <a:t>người</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bỏ</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trốn</a:t>
            </a:r>
            <a:r>
              <a:rPr lang="en-US" sz="4400" dirty="0">
                <a:solidFill>
                  <a:schemeClr val="tx1"/>
                </a:solidFill>
                <a:latin typeface="Verdana" panose="020B0604030504040204" pitchFamily="34" charset="0"/>
                <a:ea typeface="Verdana" panose="020B0604030504040204" pitchFamily="34" charset="0"/>
              </a:rPr>
              <a:t>.</a:t>
            </a:r>
          </a:p>
          <a:p>
            <a:pPr algn="ctr"/>
            <a:r>
              <a:rPr lang="en-US" sz="4400" b="1" dirty="0" err="1">
                <a:solidFill>
                  <a:srgbClr val="FFFF00"/>
                </a:solidFill>
                <a:latin typeface="Verdana" panose="020B0604030504040204" pitchFamily="34" charset="0"/>
                <a:ea typeface="Verdana" panose="020B0604030504040204" pitchFamily="34" charset="0"/>
              </a:rPr>
              <a:t>người</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r>
              <a:rPr lang="en-US" sz="4400" b="1" dirty="0">
                <a:solidFill>
                  <a:srgbClr val="FFFF00"/>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là</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ai</a:t>
            </a:r>
            <a:r>
              <a:rPr lang="en-US" sz="4400" dirty="0">
                <a:solidFill>
                  <a:schemeClr val="tx1"/>
                </a:solidFill>
                <a:latin typeface="Verdana" panose="020B0604030504040204" pitchFamily="34" charset="0"/>
                <a:ea typeface="Verdana" panose="020B0604030504040204" pitchFamily="34" charset="0"/>
              </a:rPr>
              <a:t>?</a:t>
            </a:r>
          </a:p>
        </p:txBody>
      </p:sp>
      <p:sp>
        <p:nvSpPr>
          <p:cNvPr id="78" name="Multiply 77"/>
          <p:cNvSpPr/>
          <p:nvPr/>
        </p:nvSpPr>
        <p:spPr>
          <a:xfrm>
            <a:off x="19315293" y="-4690938"/>
            <a:ext cx="454619" cy="454619"/>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20499225" y="-4690938"/>
            <a:ext cx="9531927" cy="45962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Verdana" panose="020B0604030504040204" pitchFamily="34" charset="0"/>
                <a:ea typeface="Verdana" panose="020B0604030504040204" pitchFamily="34" charset="0"/>
              </a:rPr>
              <a:t>CÂU HỎI HÀNG 3:</a:t>
            </a:r>
          </a:p>
          <a:p>
            <a:pPr algn="ctr"/>
            <a:r>
              <a:rPr lang="en-US" sz="4400" b="1" dirty="0" err="1">
                <a:solidFill>
                  <a:srgbClr val="FFFF00"/>
                </a:solidFill>
                <a:latin typeface="Verdana" panose="020B0604030504040204" pitchFamily="34" charset="0"/>
                <a:ea typeface="Verdana" panose="020B0604030504040204" pitchFamily="34" charset="0"/>
              </a:rPr>
              <a:t>Người</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r>
              <a:rPr lang="en-US" sz="4400" b="1" dirty="0">
                <a:solidFill>
                  <a:srgbClr val="FFFF00"/>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là</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anh</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cả</a:t>
            </a:r>
            <a:endParaRPr lang="en-US" sz="4400" dirty="0">
              <a:solidFill>
                <a:schemeClr val="tx1"/>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Thích</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mặc</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đồ</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lông</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lá</a:t>
            </a:r>
            <a:endParaRPr lang="en-US" sz="4400" dirty="0">
              <a:solidFill>
                <a:schemeClr val="tx1"/>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Sau</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một</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chuyến</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đi</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xa</a:t>
            </a:r>
            <a:endParaRPr lang="en-US" sz="4400" dirty="0">
              <a:solidFill>
                <a:schemeClr val="tx1"/>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Một</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bát</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canh</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mất</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cả</a:t>
            </a:r>
            <a:endParaRPr lang="en-US" sz="4400" dirty="0">
              <a:solidFill>
                <a:schemeClr val="tx1"/>
              </a:solidFill>
              <a:latin typeface="Verdana" panose="020B0604030504040204" pitchFamily="34" charset="0"/>
              <a:ea typeface="Verdana" panose="020B0604030504040204" pitchFamily="34" charset="0"/>
            </a:endParaRPr>
          </a:p>
        </p:txBody>
      </p:sp>
      <p:sp>
        <p:nvSpPr>
          <p:cNvPr id="120" name="Multiply 119"/>
          <p:cNvSpPr/>
          <p:nvPr/>
        </p:nvSpPr>
        <p:spPr>
          <a:xfrm>
            <a:off x="29528474" y="-4690938"/>
            <a:ext cx="454619" cy="454619"/>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p:cNvSpPr/>
          <p:nvPr/>
        </p:nvSpPr>
        <p:spPr>
          <a:xfrm>
            <a:off x="-9595739" y="8039862"/>
            <a:ext cx="9531927" cy="45962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Verdana" panose="020B0604030504040204" pitchFamily="34" charset="0"/>
                <a:ea typeface="Verdana" panose="020B0604030504040204" pitchFamily="34" charset="0"/>
              </a:rPr>
              <a:t>CÂU HỎI HÀNG 5:</a:t>
            </a:r>
          </a:p>
          <a:p>
            <a:pPr algn="ctr"/>
            <a:endParaRPr lang="en-US" sz="4400" dirty="0">
              <a:solidFill>
                <a:schemeClr val="tx1"/>
              </a:solidFill>
              <a:latin typeface="Verdana" panose="020B0604030504040204" pitchFamily="34" charset="0"/>
              <a:ea typeface="Verdana" panose="020B0604030504040204" pitchFamily="34" charset="0"/>
            </a:endParaRPr>
          </a:p>
          <a:p>
            <a:pPr algn="ctr"/>
            <a:r>
              <a:rPr lang="en-US" sz="4400" b="1" dirty="0" err="1">
                <a:solidFill>
                  <a:srgbClr val="FFFF00"/>
                </a:solidFill>
                <a:latin typeface="Verdana" panose="020B0604030504040204" pitchFamily="34" charset="0"/>
                <a:ea typeface="Verdana" panose="020B0604030504040204" pitchFamily="34" charset="0"/>
              </a:rPr>
              <a:t>người</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r>
              <a:rPr lang="en-US" sz="4400" b="1" dirty="0">
                <a:solidFill>
                  <a:srgbClr val="FFFF00"/>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mất</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tất</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cả</a:t>
            </a:r>
            <a:r>
              <a:rPr lang="en-US" sz="4400" dirty="0">
                <a:solidFill>
                  <a:schemeClr val="tx1"/>
                </a:solidFill>
                <a:latin typeface="Verdana" panose="020B0604030504040204" pitchFamily="34" charset="0"/>
                <a:ea typeface="Verdana" panose="020B0604030504040204" pitchFamily="34" charset="0"/>
              </a:rPr>
              <a:t>,</a:t>
            </a:r>
          </a:p>
          <a:p>
            <a:pPr algn="ctr"/>
            <a:r>
              <a:rPr lang="en-US" sz="4400" dirty="0" err="1">
                <a:solidFill>
                  <a:schemeClr val="tx1"/>
                </a:solidFill>
                <a:latin typeface="Verdana" panose="020B0604030504040204" pitchFamily="34" charset="0"/>
                <a:ea typeface="Verdana" panose="020B0604030504040204" pitchFamily="34" charset="0"/>
              </a:rPr>
              <a:t>Nhưng</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được</a:t>
            </a:r>
            <a:r>
              <a:rPr lang="en-US" sz="4400" dirty="0">
                <a:solidFill>
                  <a:schemeClr val="tx1"/>
                </a:solidFill>
                <a:latin typeface="Verdana" panose="020B0604030504040204" pitchFamily="34" charset="0"/>
                <a:ea typeface="Verdana" panose="020B0604030504040204" pitchFamily="34" charset="0"/>
              </a:rPr>
              <a:t> ban </a:t>
            </a:r>
            <a:r>
              <a:rPr lang="en-US" sz="4400" dirty="0" err="1">
                <a:solidFill>
                  <a:schemeClr val="tx1"/>
                </a:solidFill>
                <a:latin typeface="Verdana" panose="020B0604030504040204" pitchFamily="34" charset="0"/>
                <a:ea typeface="Verdana" panose="020B0604030504040204" pitchFamily="34" charset="0"/>
              </a:rPr>
              <a:t>lại</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gấp</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đôi</a:t>
            </a:r>
            <a:endParaRPr lang="en-US" sz="4400" dirty="0">
              <a:solidFill>
                <a:schemeClr val="tx1"/>
              </a:solidFill>
              <a:latin typeface="Verdana" panose="020B0604030504040204" pitchFamily="34" charset="0"/>
              <a:ea typeface="Verdana" panose="020B0604030504040204" pitchFamily="34" charset="0"/>
            </a:endParaRPr>
          </a:p>
          <a:p>
            <a:pPr algn="ctr"/>
            <a:r>
              <a:rPr lang="en-US" sz="4400" b="1" dirty="0" err="1">
                <a:solidFill>
                  <a:srgbClr val="FFFF00"/>
                </a:solidFill>
                <a:latin typeface="Verdana" panose="020B0604030504040204" pitchFamily="34" charset="0"/>
                <a:ea typeface="Verdana" panose="020B0604030504040204" pitchFamily="34" charset="0"/>
              </a:rPr>
              <a:t>Người</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r>
              <a:rPr lang="en-US" sz="4400" b="1" dirty="0">
                <a:solidFill>
                  <a:srgbClr val="FFFF00"/>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là</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ai</a:t>
            </a:r>
            <a:r>
              <a:rPr lang="en-US" sz="4400" dirty="0">
                <a:solidFill>
                  <a:schemeClr val="tx1"/>
                </a:solidFill>
                <a:latin typeface="Verdana" panose="020B0604030504040204" pitchFamily="34" charset="0"/>
                <a:ea typeface="Verdana" panose="020B0604030504040204" pitchFamily="34" charset="0"/>
              </a:rPr>
              <a:t>?</a:t>
            </a:r>
          </a:p>
        </p:txBody>
      </p:sp>
      <p:sp>
        <p:nvSpPr>
          <p:cNvPr id="134" name="Multiply 133"/>
          <p:cNvSpPr/>
          <p:nvPr/>
        </p:nvSpPr>
        <p:spPr>
          <a:xfrm>
            <a:off x="-566490" y="8039862"/>
            <a:ext cx="454619" cy="454619"/>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p:cNvSpPr/>
          <p:nvPr/>
        </p:nvSpPr>
        <p:spPr>
          <a:xfrm>
            <a:off x="306225" y="8039862"/>
            <a:ext cx="9531927" cy="45962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Verdana" panose="020B0604030504040204" pitchFamily="34" charset="0"/>
                <a:ea typeface="Verdana" panose="020B0604030504040204" pitchFamily="34" charset="0"/>
              </a:rPr>
              <a:t>CÂU HỎI HÀNG 6:</a:t>
            </a:r>
          </a:p>
          <a:p>
            <a:pPr algn="ctr"/>
            <a:endParaRPr lang="en-US" sz="4400" dirty="0">
              <a:solidFill>
                <a:schemeClr val="tx1"/>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Vị</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tiên</a:t>
            </a:r>
            <a:r>
              <a:rPr lang="en-US" sz="4400" b="1" dirty="0">
                <a:solidFill>
                  <a:srgbClr val="FFFF00"/>
                </a:solidFill>
                <a:latin typeface="Verdana" panose="020B0604030504040204" pitchFamily="34" charset="0"/>
                <a:ea typeface="Verdana" panose="020B0604030504040204" pitchFamily="34" charset="0"/>
              </a:rPr>
              <a:t> tri </a:t>
            </a:r>
            <a:r>
              <a:rPr lang="en-US" sz="4400" b="1" dirty="0" err="1">
                <a:solidFill>
                  <a:srgbClr val="FFFF00"/>
                </a:solidFill>
                <a:latin typeface="Verdana" panose="020B0604030504040204" pitchFamily="34" charset="0"/>
                <a:ea typeface="Verdana" panose="020B0604030504040204" pitchFamily="34" charset="0"/>
              </a:rPr>
              <a:t>này</a:t>
            </a:r>
            <a:endParaRPr lang="en-US" sz="4400" b="1" dirty="0">
              <a:solidFill>
                <a:srgbClr val="FFFF00"/>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bị</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ném</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đá</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đến</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chết</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vì</a:t>
            </a:r>
            <a:endParaRPr lang="en-US" sz="4400" dirty="0">
              <a:solidFill>
                <a:schemeClr val="tx1"/>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bị</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cho</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là</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phạm</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thượng</a:t>
            </a:r>
            <a:r>
              <a:rPr lang="en-US" sz="4400" dirty="0">
                <a:solidFill>
                  <a:schemeClr val="tx1"/>
                </a:solidFill>
                <a:latin typeface="Verdana" panose="020B0604030504040204" pitchFamily="34" charset="0"/>
                <a:ea typeface="Verdana" panose="020B0604030504040204" pitchFamily="34" charset="0"/>
              </a:rPr>
              <a:t>.</a:t>
            </a:r>
          </a:p>
          <a:p>
            <a:pPr algn="ctr"/>
            <a:r>
              <a:rPr lang="en-US" sz="4400" b="1" dirty="0" err="1">
                <a:solidFill>
                  <a:srgbClr val="FFFF00"/>
                </a:solidFill>
                <a:latin typeface="Verdana" panose="020B0604030504040204" pitchFamily="34" charset="0"/>
                <a:ea typeface="Verdana" panose="020B0604030504040204" pitchFamily="34" charset="0"/>
              </a:rPr>
              <a:t>tiên</a:t>
            </a:r>
            <a:r>
              <a:rPr lang="en-US" sz="4400" b="1" dirty="0">
                <a:solidFill>
                  <a:srgbClr val="FFFF00"/>
                </a:solidFill>
                <a:latin typeface="Verdana" panose="020B0604030504040204" pitchFamily="34" charset="0"/>
                <a:ea typeface="Verdana" panose="020B0604030504040204" pitchFamily="34" charset="0"/>
              </a:rPr>
              <a:t> tri </a:t>
            </a:r>
            <a:r>
              <a:rPr lang="en-US" sz="4400" b="1" dirty="0" err="1">
                <a:solidFill>
                  <a:srgbClr val="FFFF00"/>
                </a:solidFill>
                <a:latin typeface="Verdana" panose="020B0604030504040204" pitchFamily="34" charset="0"/>
                <a:ea typeface="Verdana" panose="020B0604030504040204" pitchFamily="34" charset="0"/>
              </a:rPr>
              <a:t>này</a:t>
            </a:r>
            <a:r>
              <a:rPr lang="en-US" sz="4400" b="1" dirty="0">
                <a:solidFill>
                  <a:srgbClr val="FFFF00"/>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là</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ai</a:t>
            </a:r>
            <a:r>
              <a:rPr lang="en-US" sz="4400" dirty="0">
                <a:solidFill>
                  <a:schemeClr val="tx1"/>
                </a:solidFill>
                <a:latin typeface="Verdana" panose="020B0604030504040204" pitchFamily="34" charset="0"/>
                <a:ea typeface="Verdana" panose="020B0604030504040204" pitchFamily="34" charset="0"/>
              </a:rPr>
              <a:t>?</a:t>
            </a:r>
          </a:p>
        </p:txBody>
      </p:sp>
      <p:sp>
        <p:nvSpPr>
          <p:cNvPr id="136" name="Multiply 135"/>
          <p:cNvSpPr/>
          <p:nvPr/>
        </p:nvSpPr>
        <p:spPr>
          <a:xfrm>
            <a:off x="9335474" y="8039862"/>
            <a:ext cx="454619" cy="454619"/>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p:cNvSpPr/>
          <p:nvPr/>
        </p:nvSpPr>
        <p:spPr>
          <a:xfrm>
            <a:off x="10286044" y="8039862"/>
            <a:ext cx="9531927" cy="45962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Verdana" panose="020B0604030504040204" pitchFamily="34" charset="0"/>
                <a:ea typeface="Verdana" panose="020B0604030504040204" pitchFamily="34" charset="0"/>
              </a:rPr>
              <a:t>CÂU HỎI HÀNG 8:</a:t>
            </a:r>
          </a:p>
          <a:p>
            <a:pPr algn="ctr"/>
            <a:r>
              <a:rPr lang="en-US" sz="4400" b="1" dirty="0" err="1">
                <a:solidFill>
                  <a:srgbClr val="FFFF00"/>
                </a:solidFill>
                <a:latin typeface="Verdana" panose="020B0604030504040204" pitchFamily="34" charset="0"/>
                <a:ea typeface="Verdana" panose="020B0604030504040204" pitchFamily="34" charset="0"/>
              </a:rPr>
              <a:t>người</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r>
              <a:rPr lang="en-US" sz="4400" b="1" dirty="0">
                <a:solidFill>
                  <a:srgbClr val="FFFF00"/>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được</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xưng</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là</a:t>
            </a:r>
            <a:endParaRPr lang="en-US" sz="4400" dirty="0">
              <a:solidFill>
                <a:schemeClr val="tx1"/>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công</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bình</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vâng</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lời</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Chúa</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nhưng</a:t>
            </a:r>
            <a:endParaRPr lang="en-US" sz="4400" dirty="0">
              <a:solidFill>
                <a:schemeClr val="tx1"/>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bị</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cười</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là</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đồ</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điên</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vì</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nói</a:t>
            </a:r>
            <a:r>
              <a:rPr lang="en-US" sz="4400" dirty="0">
                <a:solidFill>
                  <a:schemeClr val="tx1"/>
                </a:solidFill>
                <a:latin typeface="Verdana" panose="020B0604030504040204" pitchFamily="34" charset="0"/>
                <a:ea typeface="Verdana" panose="020B0604030504040204" pitchFamily="34" charset="0"/>
              </a:rPr>
              <a:t>:</a:t>
            </a:r>
          </a:p>
          <a:p>
            <a:pPr algn="ctr"/>
            <a:r>
              <a:rPr lang="en-US" sz="4400" dirty="0" err="1">
                <a:solidFill>
                  <a:schemeClr val="tx1"/>
                </a:solidFill>
                <a:latin typeface="Verdana" panose="020B0604030504040204" pitchFamily="34" charset="0"/>
                <a:ea typeface="Verdana" panose="020B0604030504040204" pitchFamily="34" charset="0"/>
              </a:rPr>
              <a:t>Trời</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sắp</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mưa</a:t>
            </a:r>
            <a:r>
              <a:rPr lang="en-US" sz="4400" dirty="0">
                <a:solidFill>
                  <a:schemeClr val="tx1"/>
                </a:solidFill>
                <a:latin typeface="Verdana" panose="020B0604030504040204" pitchFamily="34" charset="0"/>
                <a:ea typeface="Verdana" panose="020B0604030504040204" pitchFamily="34" charset="0"/>
              </a:rPr>
              <a:t> to!</a:t>
            </a:r>
          </a:p>
        </p:txBody>
      </p:sp>
      <p:sp>
        <p:nvSpPr>
          <p:cNvPr id="138" name="Multiply 137"/>
          <p:cNvSpPr/>
          <p:nvPr/>
        </p:nvSpPr>
        <p:spPr>
          <a:xfrm>
            <a:off x="19315293" y="8039862"/>
            <a:ext cx="454619" cy="454619"/>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p:cNvSpPr/>
          <p:nvPr/>
        </p:nvSpPr>
        <p:spPr>
          <a:xfrm>
            <a:off x="20499225" y="8039862"/>
            <a:ext cx="9531927" cy="45962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Verdana" panose="020B0604030504040204" pitchFamily="34" charset="0"/>
                <a:ea typeface="Verdana" panose="020B0604030504040204" pitchFamily="34" charset="0"/>
              </a:rPr>
              <a:t>CÂU HỎI HÀNG 7:</a:t>
            </a:r>
          </a:p>
          <a:p>
            <a:pPr algn="ctr"/>
            <a:endParaRPr lang="en-US" sz="4400" dirty="0">
              <a:solidFill>
                <a:schemeClr val="tx1"/>
              </a:solidFill>
              <a:latin typeface="Verdana" panose="020B0604030504040204" pitchFamily="34" charset="0"/>
              <a:ea typeface="Verdana" panose="020B0604030504040204" pitchFamily="34" charset="0"/>
            </a:endParaRPr>
          </a:p>
          <a:p>
            <a:pPr algn="ctr"/>
            <a:r>
              <a:rPr lang="en-US" sz="4400" b="1" dirty="0" err="1">
                <a:solidFill>
                  <a:srgbClr val="FFFF00"/>
                </a:solidFill>
                <a:latin typeface="Verdana" panose="020B0604030504040204" pitchFamily="34" charset="0"/>
                <a:ea typeface="Verdana" panose="020B0604030504040204" pitchFamily="34" charset="0"/>
              </a:rPr>
              <a:t>Những</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người</a:t>
            </a:r>
            <a:r>
              <a:rPr lang="en-US" sz="4400" b="1" dirty="0">
                <a:solidFill>
                  <a:srgbClr val="FFFF00"/>
                </a:solidFill>
                <a:latin typeface="Verdana" panose="020B0604030504040204" pitchFamily="34" charset="0"/>
                <a:ea typeface="Verdana" panose="020B0604030504040204" pitchFamily="34" charset="0"/>
              </a:rPr>
              <a:t> </a:t>
            </a:r>
            <a:r>
              <a:rPr lang="en-US" sz="4400" b="1" dirty="0" err="1">
                <a:solidFill>
                  <a:srgbClr val="FFFF00"/>
                </a:solidFill>
                <a:latin typeface="Verdana" panose="020B0604030504040204" pitchFamily="34" charset="0"/>
                <a:ea typeface="Verdana" panose="020B0604030504040204" pitchFamily="34" charset="0"/>
              </a:rPr>
              <a:t>này</a:t>
            </a:r>
            <a:endParaRPr lang="en-US" sz="4400" b="1" dirty="0">
              <a:solidFill>
                <a:srgbClr val="FFFF00"/>
              </a:solidFill>
              <a:latin typeface="Verdana" panose="020B0604030504040204" pitchFamily="34" charset="0"/>
              <a:ea typeface="Verdana" panose="020B0604030504040204" pitchFamily="34" charset="0"/>
            </a:endParaRPr>
          </a:p>
          <a:p>
            <a:pPr algn="ctr"/>
            <a:r>
              <a:rPr lang="en-US" sz="4400" dirty="0" err="1">
                <a:solidFill>
                  <a:schemeClr val="tx1"/>
                </a:solidFill>
                <a:latin typeface="Verdana" panose="020B0604030504040204" pitchFamily="34" charset="0"/>
                <a:ea typeface="Verdana" panose="020B0604030504040204" pitchFamily="34" charset="0"/>
              </a:rPr>
              <a:t>là</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những</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kẻ</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giả</a:t>
            </a:r>
            <a:r>
              <a:rPr lang="en-US" sz="4400" dirty="0">
                <a:solidFill>
                  <a:schemeClr val="tx1"/>
                </a:solidFill>
                <a:latin typeface="Verdana" panose="020B0604030504040204" pitchFamily="34" charset="0"/>
                <a:ea typeface="Verdana" panose="020B0604030504040204" pitchFamily="34" charset="0"/>
              </a:rPr>
              <a:t> </a:t>
            </a:r>
            <a:r>
              <a:rPr lang="en-US" sz="4400" dirty="0" err="1">
                <a:solidFill>
                  <a:schemeClr val="tx1"/>
                </a:solidFill>
                <a:latin typeface="Verdana" panose="020B0604030504040204" pitchFamily="34" charset="0"/>
                <a:ea typeface="Verdana" panose="020B0604030504040204" pitchFamily="34" charset="0"/>
              </a:rPr>
              <a:t>hình</a:t>
            </a:r>
            <a:r>
              <a:rPr lang="en-US" sz="4400" dirty="0">
                <a:solidFill>
                  <a:schemeClr val="tx1"/>
                </a:solidFill>
                <a:latin typeface="Verdana" panose="020B0604030504040204" pitchFamily="34" charset="0"/>
                <a:ea typeface="Verdana" panose="020B0604030504040204" pitchFamily="34" charset="0"/>
              </a:rPr>
              <a:t>!</a:t>
            </a:r>
          </a:p>
        </p:txBody>
      </p:sp>
      <p:sp>
        <p:nvSpPr>
          <p:cNvPr id="140" name="Multiply 139"/>
          <p:cNvSpPr/>
          <p:nvPr/>
        </p:nvSpPr>
        <p:spPr>
          <a:xfrm>
            <a:off x="29528474" y="8039862"/>
            <a:ext cx="454619" cy="454619"/>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1007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42" presetClass="entr" presetSubtype="0" fill="hold" grpId="0" nodeType="clickEffect">
                                  <p:stCondLst>
                                    <p:cond delay="0"/>
                                  </p:stCondLst>
                                  <p:iterate type="lt">
                                    <p:tmPct val="10000"/>
                                  </p:iterate>
                                  <p:childTnLst>
                                    <p:set>
                                      <p:cBhvr>
                                        <p:cTn id="11" dur="1" fill="hold">
                                          <p:stCondLst>
                                            <p:cond delay="0"/>
                                          </p:stCondLst>
                                        </p:cTn>
                                        <p:tgtEl>
                                          <p:spTgt spid="11"/>
                                        </p:tgtEl>
                                        <p:attrNameLst>
                                          <p:attrName>style.visibility</p:attrName>
                                        </p:attrNameLst>
                                      </p:cBhvr>
                                      <p:to>
                                        <p:strVal val="visible"/>
                                      </p:to>
                                    </p:set>
                                    <p:animEffect transition="in" filter="fade">
                                      <p:cBhvr>
                                        <p:cTn id="12" dur="250"/>
                                        <p:tgtEl>
                                          <p:spTgt spid="11"/>
                                        </p:tgtEl>
                                      </p:cBhvr>
                                    </p:animEffect>
                                    <p:anim calcmode="lin" valueType="num">
                                      <p:cBhvr>
                                        <p:cTn id="13" dur="250" fill="hold"/>
                                        <p:tgtEl>
                                          <p:spTgt spid="11"/>
                                        </p:tgtEl>
                                        <p:attrNameLst>
                                          <p:attrName>ppt_x</p:attrName>
                                        </p:attrNameLst>
                                      </p:cBhvr>
                                      <p:tavLst>
                                        <p:tav tm="0">
                                          <p:val>
                                            <p:strVal val="#ppt_x"/>
                                          </p:val>
                                        </p:tav>
                                        <p:tav tm="100000">
                                          <p:val>
                                            <p:strVal val="#ppt_x"/>
                                          </p:val>
                                        </p:tav>
                                      </p:tavLst>
                                    </p:anim>
                                    <p:anim calcmode="lin" valueType="num">
                                      <p:cBhvr>
                                        <p:cTn id="14" dur="250" fill="hold"/>
                                        <p:tgtEl>
                                          <p:spTgt spid="11"/>
                                        </p:tgtEl>
                                        <p:attrNameLst>
                                          <p:attrName>ppt_y</p:attrName>
                                        </p:attrNameLst>
                                      </p:cBhvr>
                                      <p:tavLst>
                                        <p:tav tm="0">
                                          <p:val>
                                            <p:strVal val="#ppt_y+.1"/>
                                          </p:val>
                                        </p:tav>
                                        <p:tav tm="100000">
                                          <p:val>
                                            <p:strVal val="#ppt_y"/>
                                          </p:val>
                                        </p:tav>
                                      </p:tavLst>
                                    </p:anim>
                                  </p:childTnLst>
                                  <p:subTnLst>
                                    <p:audio>
                                      <p:cMediaNode>
                                        <p:cTn display="0" masterRel="sameClick">
                                          <p:stCondLst>
                                            <p:cond evt="begin" delay="0">
                                              <p:tn val="10"/>
                                            </p:cond>
                                          </p:stCondLst>
                                          <p:endCondLst>
                                            <p:cond evt="onStopAudio" delay="0">
                                              <p:tgtEl>
                                                <p:sldTgt/>
                                              </p:tgtEl>
                                            </p:cond>
                                          </p:endCondLst>
                                        </p:cTn>
                                        <p:tgtEl>
                                          <p:sndTgt r:embed="rId2" name="chimes.wav"/>
                                        </p:tgtEl>
                                      </p:cMediaNode>
                                    </p:audio>
                                  </p:sub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iterate type="lt">
                                    <p:tmAbs val="0"/>
                                  </p:iterate>
                                  <p:childTnLst>
                                    <p:set>
                                      <p:cBhvr>
                                        <p:cTn id="18" dur="1" fill="hold">
                                          <p:stCondLst>
                                            <p:cond delay="0"/>
                                          </p:stCondLst>
                                        </p:cTn>
                                        <p:tgtEl>
                                          <p:spTgt spid="11"/>
                                        </p:tgtEl>
                                        <p:attrNameLst>
                                          <p:attrName>style.visibility</p:attrName>
                                        </p:attrNameLst>
                                      </p:cBhvr>
                                      <p:to>
                                        <p:strVal val="hidden"/>
                                      </p:to>
                                    </p:set>
                                  </p:childTnLst>
                                </p:cTn>
                              </p:par>
                            </p:childTnLst>
                          </p:cTn>
                        </p:par>
                      </p:childTnLst>
                    </p:cTn>
                  </p:par>
                </p:childTnLst>
              </p:cTn>
              <p:nextCondLst>
                <p:cond evt="onClick" delay="0">
                  <p:tgtEl>
                    <p:spTgt spid="2"/>
                  </p:tgtEl>
                </p:cond>
              </p:nextCondLst>
            </p:seq>
            <p:seq concurrent="1" nextAc="seek">
              <p:cTn id="19" restart="whenNotActive" fill="hold" evtFilter="cancelBubble" nodeType="interactiveSeq">
                <p:stCondLst>
                  <p:cond evt="onClick" delay="0">
                    <p:tgtEl>
                      <p:spTgt spid="47"/>
                    </p:tgtEl>
                  </p:cond>
                </p:stCondLst>
                <p:endSync evt="end" delay="0">
                  <p:rtn val="all"/>
                </p:endSync>
                <p:childTnLst>
                  <p:par>
                    <p:cTn id="20" fill="hold">
                      <p:stCondLst>
                        <p:cond delay="0"/>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childTnLst>
                                </p:cTn>
                              </p:par>
                              <p:par>
                                <p:cTn id="26" presetID="63" presetClass="path" presetSubtype="0" accel="50000" decel="50000" fill="hold" grpId="2" nodeType="withEffect">
                                  <p:stCondLst>
                                    <p:cond delay="0"/>
                                  </p:stCondLst>
                                  <p:childTnLst>
                                    <p:animMotion origin="layout" path="M 4.375E-6 0.85047 L 0.90065 0.85047 " pathEditMode="relative" rAng="0" ptsTypes="AA">
                                      <p:cBhvr>
                                        <p:cTn id="27" dur="250" fill="hold"/>
                                        <p:tgtEl>
                                          <p:spTgt spid="4"/>
                                        </p:tgtEl>
                                        <p:attrNameLst>
                                          <p:attrName>ppt_x</p:attrName>
                                          <p:attrName>ppt_y</p:attrName>
                                        </p:attrNameLst>
                                      </p:cBhvr>
                                      <p:rCtr x="45026" y="0"/>
                                    </p:animMotion>
                                  </p:childTnLst>
                                </p:cTn>
                              </p:par>
                              <p:par>
                                <p:cTn id="28" presetID="63" presetClass="path" presetSubtype="0" accel="50000" decel="50000" fill="hold" grpId="2" nodeType="withEffect">
                                  <p:stCondLst>
                                    <p:cond delay="0"/>
                                  </p:stCondLst>
                                  <p:childTnLst>
                                    <p:animMotion origin="layout" path="M 3.75E-6 0.83796 L 0.89869 0.83796 " pathEditMode="relative" rAng="0" ptsTypes="AA">
                                      <p:cBhvr>
                                        <p:cTn id="29" dur="250" fill="hold"/>
                                        <p:tgtEl>
                                          <p:spTgt spid="3"/>
                                        </p:tgtEl>
                                        <p:attrNameLst>
                                          <p:attrName>ppt_x</p:attrName>
                                          <p:attrName>ppt_y</p:attrName>
                                        </p:attrNameLst>
                                      </p:cBhvr>
                                      <p:rCtr x="44935" y="0"/>
                                    </p:animMotion>
                                  </p:childTnLst>
                                </p:cTn>
                              </p:par>
                            </p:childTnLst>
                          </p:cTn>
                        </p:par>
                      </p:childTnLst>
                    </p:cTn>
                  </p:par>
                </p:childTnLst>
              </p:cTn>
              <p:nextCondLst>
                <p:cond evt="onClick" delay="0">
                  <p:tgtEl>
                    <p:spTgt spid="47"/>
                  </p:tgtEl>
                </p:cond>
              </p:nextCondLst>
            </p:seq>
            <p:seq concurrent="1" nextAc="seek">
              <p:cTn id="30" restart="whenNotActive" fill="hold" evtFilter="cancelBubble" nodeType="interactiveSeq">
                <p:stCondLst>
                  <p:cond evt="onClick" delay="0">
                    <p:tgtEl>
                      <p:spTgt spid="4"/>
                    </p:tgtEl>
                  </p:cond>
                </p:stCondLst>
                <p:endSync evt="end" delay="0">
                  <p:rtn val="all"/>
                </p:endSync>
                <p:childTnLst>
                  <p:par>
                    <p:cTn id="31" fill="hold">
                      <p:stCondLst>
                        <p:cond delay="0"/>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4"/>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4"/>
                  </p:tgtEl>
                </p:cond>
              </p:nextCondLst>
            </p:seq>
            <p:seq concurrent="1" nextAc="seek">
              <p:cTn id="37" restart="whenNotActive" fill="hold" evtFilter="cancelBubble" nodeType="interactiveSeq">
                <p:stCondLst>
                  <p:cond evt="onClick" delay="0">
                    <p:tgtEl>
                      <p:spTgt spid="55"/>
                    </p:tgtEl>
                  </p:cond>
                </p:stCondLst>
                <p:endSync evt="end" delay="0">
                  <p:rtn val="all"/>
                </p:endSync>
                <p:childTnLst>
                  <p:par>
                    <p:cTn id="38" fill="hold">
                      <p:stCondLst>
                        <p:cond delay="0"/>
                      </p:stCondLst>
                      <p:childTnLst>
                        <p:par>
                          <p:cTn id="39" fill="hold">
                            <p:stCondLst>
                              <p:cond delay="0"/>
                            </p:stCondLst>
                            <p:childTnLst>
                              <p:par>
                                <p:cTn id="40" presetID="42" presetClass="entr" presetSubtype="0" fill="hold" grpId="0" nodeType="clickEffect">
                                  <p:stCondLst>
                                    <p:cond delay="0"/>
                                  </p:stCondLst>
                                  <p:iterate type="lt">
                                    <p:tmPct val="10000"/>
                                  </p:iterate>
                                  <p:childTnLst>
                                    <p:set>
                                      <p:cBhvr>
                                        <p:cTn id="41" dur="1" fill="hold">
                                          <p:stCondLst>
                                            <p:cond delay="0"/>
                                          </p:stCondLst>
                                        </p:cTn>
                                        <p:tgtEl>
                                          <p:spTgt spid="54"/>
                                        </p:tgtEl>
                                        <p:attrNameLst>
                                          <p:attrName>style.visibility</p:attrName>
                                        </p:attrNameLst>
                                      </p:cBhvr>
                                      <p:to>
                                        <p:strVal val="visible"/>
                                      </p:to>
                                    </p:set>
                                    <p:animEffect transition="in" filter="fade">
                                      <p:cBhvr>
                                        <p:cTn id="42" dur="250"/>
                                        <p:tgtEl>
                                          <p:spTgt spid="54"/>
                                        </p:tgtEl>
                                      </p:cBhvr>
                                    </p:animEffect>
                                    <p:anim calcmode="lin" valueType="num">
                                      <p:cBhvr>
                                        <p:cTn id="43" dur="250" fill="hold"/>
                                        <p:tgtEl>
                                          <p:spTgt spid="54"/>
                                        </p:tgtEl>
                                        <p:attrNameLst>
                                          <p:attrName>ppt_x</p:attrName>
                                        </p:attrNameLst>
                                      </p:cBhvr>
                                      <p:tavLst>
                                        <p:tav tm="0">
                                          <p:val>
                                            <p:strVal val="#ppt_x"/>
                                          </p:val>
                                        </p:tav>
                                        <p:tav tm="100000">
                                          <p:val>
                                            <p:strVal val="#ppt_x"/>
                                          </p:val>
                                        </p:tav>
                                      </p:tavLst>
                                    </p:anim>
                                    <p:anim calcmode="lin" valueType="num">
                                      <p:cBhvr>
                                        <p:cTn id="44" dur="250" fill="hold"/>
                                        <p:tgtEl>
                                          <p:spTgt spid="54"/>
                                        </p:tgtEl>
                                        <p:attrNameLst>
                                          <p:attrName>ppt_y</p:attrName>
                                        </p:attrNameLst>
                                      </p:cBhvr>
                                      <p:tavLst>
                                        <p:tav tm="0">
                                          <p:val>
                                            <p:strVal val="#ppt_y+.1"/>
                                          </p:val>
                                        </p:tav>
                                        <p:tav tm="100000">
                                          <p:val>
                                            <p:strVal val="#ppt_y"/>
                                          </p:val>
                                        </p:tav>
                                      </p:tavLst>
                                    </p:anim>
                                  </p:childTnLst>
                                  <p:subTnLst>
                                    <p:audio>
                                      <p:cMediaNode>
                                        <p:cTn display="0" masterRel="sameClick">
                                          <p:stCondLst>
                                            <p:cond evt="begin" delay="0">
                                              <p:tn val="40"/>
                                            </p:cond>
                                          </p:stCondLst>
                                          <p:endCondLst>
                                            <p:cond evt="onStopAudio" delay="0">
                                              <p:tgtEl>
                                                <p:sldTgt/>
                                              </p:tgtEl>
                                            </p:cond>
                                          </p:endCondLst>
                                        </p:cTn>
                                        <p:tgtEl>
                                          <p:sndTgt r:embed="rId2" name="chimes.wav"/>
                                        </p:tgtEl>
                                      </p:cMediaNode>
                                    </p:audio>
                                  </p:sub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iterate type="lt">
                                    <p:tmAbs val="0"/>
                                  </p:iterate>
                                  <p:childTnLst>
                                    <p:set>
                                      <p:cBhvr>
                                        <p:cTn id="48" dur="1" fill="hold">
                                          <p:stCondLst>
                                            <p:cond delay="0"/>
                                          </p:stCondLst>
                                        </p:cTn>
                                        <p:tgtEl>
                                          <p:spTgt spid="54"/>
                                        </p:tgtEl>
                                        <p:attrNameLst>
                                          <p:attrName>style.visibility</p:attrName>
                                        </p:attrNameLst>
                                      </p:cBhvr>
                                      <p:to>
                                        <p:strVal val="hidden"/>
                                      </p:to>
                                    </p:set>
                                  </p:childTnLst>
                                </p:cTn>
                              </p:par>
                            </p:childTnLst>
                          </p:cTn>
                        </p:par>
                      </p:childTnLst>
                    </p:cTn>
                  </p:par>
                </p:childTnLst>
              </p:cTn>
              <p:nextCondLst>
                <p:cond evt="onClick" delay="0">
                  <p:tgtEl>
                    <p:spTgt spid="55"/>
                  </p:tgtEl>
                </p:cond>
              </p:nextCondLst>
            </p:seq>
            <p:seq concurrent="1" nextAc="seek">
              <p:cTn id="49" restart="whenNotActive" fill="hold" evtFilter="cancelBubble" nodeType="interactiveSeq">
                <p:stCondLst>
                  <p:cond evt="onClick" delay="0">
                    <p:tgtEl>
                      <p:spTgt spid="56"/>
                    </p:tgtEl>
                  </p:cond>
                </p:stCondLst>
                <p:endSync evt="end" delay="0">
                  <p:rtn val="all"/>
                </p:endSync>
                <p:childTnLst>
                  <p:par>
                    <p:cTn id="50" fill="hold">
                      <p:stCondLst>
                        <p:cond delay="0"/>
                      </p:stCondLst>
                      <p:childTnLst>
                        <p:par>
                          <p:cTn id="51" fill="hold">
                            <p:stCondLst>
                              <p:cond delay="0"/>
                            </p:stCondLst>
                            <p:childTnLst>
                              <p:par>
                                <p:cTn id="52" presetID="1" presetClass="entr" presetSubtype="0" fill="hold" grpId="0" nodeType="clickEffect">
                                  <p:stCondLst>
                                    <p:cond delay="0"/>
                                  </p:stCondLst>
                                  <p:childTnLst>
                                    <p:set>
                                      <p:cBhvr>
                                        <p:cTn id="53" dur="1" fill="hold">
                                          <p:stCondLst>
                                            <p:cond delay="0"/>
                                          </p:stCondLst>
                                        </p:cTn>
                                        <p:tgtEl>
                                          <p:spTgt spid="58"/>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57"/>
                                        </p:tgtEl>
                                        <p:attrNameLst>
                                          <p:attrName>style.visibility</p:attrName>
                                        </p:attrNameLst>
                                      </p:cBhvr>
                                      <p:to>
                                        <p:strVal val="visible"/>
                                      </p:to>
                                    </p:set>
                                  </p:childTnLst>
                                </p:cTn>
                              </p:par>
                              <p:par>
                                <p:cTn id="56" presetID="63" presetClass="path" presetSubtype="0" accel="50000" decel="50000" fill="hold" grpId="2" nodeType="withEffect">
                                  <p:stCondLst>
                                    <p:cond delay="0"/>
                                  </p:stCondLst>
                                  <p:childTnLst>
                                    <p:animMotion origin="layout" path="M -0.80977 0.85047 L 0.09089 0.85047 " pathEditMode="relative" rAng="0" ptsTypes="AA">
                                      <p:cBhvr>
                                        <p:cTn id="57" dur="250" fill="hold"/>
                                        <p:tgtEl>
                                          <p:spTgt spid="58"/>
                                        </p:tgtEl>
                                        <p:attrNameLst>
                                          <p:attrName>ppt_x</p:attrName>
                                          <p:attrName>ppt_y</p:attrName>
                                        </p:attrNameLst>
                                      </p:cBhvr>
                                      <p:rCtr x="45026" y="0"/>
                                    </p:animMotion>
                                  </p:childTnLst>
                                </p:cTn>
                              </p:par>
                              <p:par>
                                <p:cTn id="58" presetID="63" presetClass="path" presetSubtype="0" accel="50000" decel="50000" fill="hold" grpId="2" nodeType="withEffect">
                                  <p:stCondLst>
                                    <p:cond delay="0"/>
                                  </p:stCondLst>
                                  <p:childTnLst>
                                    <p:animMotion origin="layout" path="M -0.80977 0.83796 L 0.08893 0.83796 " pathEditMode="relative" rAng="0" ptsTypes="AA">
                                      <p:cBhvr>
                                        <p:cTn id="59" dur="250" fill="hold"/>
                                        <p:tgtEl>
                                          <p:spTgt spid="57"/>
                                        </p:tgtEl>
                                        <p:attrNameLst>
                                          <p:attrName>ppt_x</p:attrName>
                                          <p:attrName>ppt_y</p:attrName>
                                        </p:attrNameLst>
                                      </p:cBhvr>
                                      <p:rCtr x="44935" y="0"/>
                                    </p:animMotion>
                                  </p:childTnLst>
                                </p:cTn>
                              </p:par>
                            </p:childTnLst>
                          </p:cTn>
                        </p:par>
                      </p:childTnLst>
                    </p:cTn>
                  </p:par>
                </p:childTnLst>
              </p:cTn>
              <p:nextCondLst>
                <p:cond evt="onClick" delay="0">
                  <p:tgtEl>
                    <p:spTgt spid="56"/>
                  </p:tgtEl>
                </p:cond>
              </p:nextCondLst>
            </p:seq>
            <p:seq concurrent="1" nextAc="seek">
              <p:cTn id="60" restart="whenNotActive" fill="hold" evtFilter="cancelBubble" nodeType="interactiveSeq">
                <p:stCondLst>
                  <p:cond evt="onClick" delay="0">
                    <p:tgtEl>
                      <p:spTgt spid="58"/>
                    </p:tgtEl>
                  </p:cond>
                </p:stCondLst>
                <p:endSync evt="end" delay="0">
                  <p:rtn val="all"/>
                </p:endSync>
                <p:childTnLst>
                  <p:par>
                    <p:cTn id="61" fill="hold">
                      <p:stCondLst>
                        <p:cond delay="0"/>
                      </p:stCondLst>
                      <p:childTnLst>
                        <p:par>
                          <p:cTn id="62" fill="hold">
                            <p:stCondLst>
                              <p:cond delay="0"/>
                            </p:stCondLst>
                            <p:childTnLst>
                              <p:par>
                                <p:cTn id="63" presetID="1" presetClass="exit" presetSubtype="0" fill="hold" grpId="1" nodeType="clickEffect">
                                  <p:stCondLst>
                                    <p:cond delay="0"/>
                                  </p:stCondLst>
                                  <p:childTnLst>
                                    <p:set>
                                      <p:cBhvr>
                                        <p:cTn id="64" dur="1" fill="hold">
                                          <p:stCondLst>
                                            <p:cond delay="0"/>
                                          </p:stCondLst>
                                        </p:cTn>
                                        <p:tgtEl>
                                          <p:spTgt spid="58"/>
                                        </p:tgtEl>
                                        <p:attrNameLst>
                                          <p:attrName>style.visibility</p:attrName>
                                        </p:attrNameLst>
                                      </p:cBhvr>
                                      <p:to>
                                        <p:strVal val="hidden"/>
                                      </p:to>
                                    </p:set>
                                  </p:childTnLst>
                                </p:cTn>
                              </p:par>
                              <p:par>
                                <p:cTn id="65" presetID="1" presetClass="exit" presetSubtype="0" fill="hold" grpId="1" nodeType="withEffect">
                                  <p:stCondLst>
                                    <p:cond delay="0"/>
                                  </p:stCondLst>
                                  <p:childTnLst>
                                    <p:set>
                                      <p:cBhvr>
                                        <p:cTn id="66" dur="1" fill="hold">
                                          <p:stCondLst>
                                            <p:cond delay="0"/>
                                          </p:stCondLst>
                                        </p:cTn>
                                        <p:tgtEl>
                                          <p:spTgt spid="57"/>
                                        </p:tgtEl>
                                        <p:attrNameLst>
                                          <p:attrName>style.visibility</p:attrName>
                                        </p:attrNameLst>
                                      </p:cBhvr>
                                      <p:to>
                                        <p:strVal val="hidden"/>
                                      </p:to>
                                    </p:set>
                                  </p:childTnLst>
                                </p:cTn>
                              </p:par>
                            </p:childTnLst>
                          </p:cTn>
                        </p:par>
                      </p:childTnLst>
                    </p:cTn>
                  </p:par>
                </p:childTnLst>
              </p:cTn>
              <p:nextCondLst>
                <p:cond evt="onClick" delay="0">
                  <p:tgtEl>
                    <p:spTgt spid="58"/>
                  </p:tgtEl>
                </p:cond>
              </p:nextCondLst>
            </p:seq>
            <p:seq concurrent="1" nextAc="seek">
              <p:cTn id="67" restart="whenNotActive" fill="hold" evtFilter="cancelBubble" nodeType="interactiveSeq">
                <p:stCondLst>
                  <p:cond evt="onClick" delay="0">
                    <p:tgtEl>
                      <p:spTgt spid="69"/>
                    </p:tgtEl>
                  </p:cond>
                </p:stCondLst>
                <p:endSync evt="end" delay="0">
                  <p:rtn val="all"/>
                </p:endSync>
                <p:childTnLst>
                  <p:par>
                    <p:cTn id="68" fill="hold">
                      <p:stCondLst>
                        <p:cond delay="0"/>
                      </p:stCondLst>
                      <p:childTnLst>
                        <p:par>
                          <p:cTn id="69" fill="hold">
                            <p:stCondLst>
                              <p:cond delay="0"/>
                            </p:stCondLst>
                            <p:childTnLst>
                              <p:par>
                                <p:cTn id="70" presetID="42" presetClass="entr" presetSubtype="0" fill="hold" grpId="0" nodeType="clickEffect">
                                  <p:stCondLst>
                                    <p:cond delay="0"/>
                                  </p:stCondLst>
                                  <p:iterate type="lt">
                                    <p:tmPct val="10000"/>
                                  </p:iterate>
                                  <p:childTnLst>
                                    <p:set>
                                      <p:cBhvr>
                                        <p:cTn id="71" dur="1" fill="hold">
                                          <p:stCondLst>
                                            <p:cond delay="0"/>
                                          </p:stCondLst>
                                        </p:cTn>
                                        <p:tgtEl>
                                          <p:spTgt spid="71"/>
                                        </p:tgtEl>
                                        <p:attrNameLst>
                                          <p:attrName>style.visibility</p:attrName>
                                        </p:attrNameLst>
                                      </p:cBhvr>
                                      <p:to>
                                        <p:strVal val="visible"/>
                                      </p:to>
                                    </p:set>
                                    <p:animEffect transition="in" filter="fade">
                                      <p:cBhvr>
                                        <p:cTn id="72" dur="250"/>
                                        <p:tgtEl>
                                          <p:spTgt spid="71"/>
                                        </p:tgtEl>
                                      </p:cBhvr>
                                    </p:animEffect>
                                    <p:anim calcmode="lin" valueType="num">
                                      <p:cBhvr>
                                        <p:cTn id="73" dur="250" fill="hold"/>
                                        <p:tgtEl>
                                          <p:spTgt spid="71"/>
                                        </p:tgtEl>
                                        <p:attrNameLst>
                                          <p:attrName>ppt_x</p:attrName>
                                        </p:attrNameLst>
                                      </p:cBhvr>
                                      <p:tavLst>
                                        <p:tav tm="0">
                                          <p:val>
                                            <p:strVal val="#ppt_x"/>
                                          </p:val>
                                        </p:tav>
                                        <p:tav tm="100000">
                                          <p:val>
                                            <p:strVal val="#ppt_x"/>
                                          </p:val>
                                        </p:tav>
                                      </p:tavLst>
                                    </p:anim>
                                    <p:anim calcmode="lin" valueType="num">
                                      <p:cBhvr>
                                        <p:cTn id="74" dur="250" fill="hold"/>
                                        <p:tgtEl>
                                          <p:spTgt spid="71"/>
                                        </p:tgtEl>
                                        <p:attrNameLst>
                                          <p:attrName>ppt_y</p:attrName>
                                        </p:attrNameLst>
                                      </p:cBhvr>
                                      <p:tavLst>
                                        <p:tav tm="0">
                                          <p:val>
                                            <p:strVal val="#ppt_y+.1"/>
                                          </p:val>
                                        </p:tav>
                                        <p:tav tm="100000">
                                          <p:val>
                                            <p:strVal val="#ppt_y"/>
                                          </p:val>
                                        </p:tav>
                                      </p:tavLst>
                                    </p:anim>
                                  </p:childTnLst>
                                  <p:subTnLst>
                                    <p:audio>
                                      <p:cMediaNode>
                                        <p:cTn display="0" masterRel="sameClick">
                                          <p:stCondLst>
                                            <p:cond evt="begin" delay="0">
                                              <p:tn val="70"/>
                                            </p:cond>
                                          </p:stCondLst>
                                          <p:endCondLst>
                                            <p:cond evt="onStopAudio" delay="0">
                                              <p:tgtEl>
                                                <p:sldTgt/>
                                              </p:tgtEl>
                                            </p:cond>
                                          </p:endCondLst>
                                        </p:cTn>
                                        <p:tgtEl>
                                          <p:sndTgt r:embed="rId2" name="chimes.wav"/>
                                        </p:tgtEl>
                                      </p:cMediaNode>
                                    </p:audio>
                                  </p:sub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iterate type="lt">
                                    <p:tmAbs val="0"/>
                                  </p:iterate>
                                  <p:childTnLst>
                                    <p:set>
                                      <p:cBhvr>
                                        <p:cTn id="78" dur="1" fill="hold">
                                          <p:stCondLst>
                                            <p:cond delay="0"/>
                                          </p:stCondLst>
                                        </p:cTn>
                                        <p:tgtEl>
                                          <p:spTgt spid="71"/>
                                        </p:tgtEl>
                                        <p:attrNameLst>
                                          <p:attrName>style.visibility</p:attrName>
                                        </p:attrNameLst>
                                      </p:cBhvr>
                                      <p:to>
                                        <p:strVal val="hidden"/>
                                      </p:to>
                                    </p:set>
                                  </p:childTnLst>
                                </p:cTn>
                              </p:par>
                            </p:childTnLst>
                          </p:cTn>
                        </p:par>
                      </p:childTnLst>
                    </p:cTn>
                  </p:par>
                </p:childTnLst>
              </p:cTn>
              <p:nextCondLst>
                <p:cond evt="onClick" delay="0">
                  <p:tgtEl>
                    <p:spTgt spid="69"/>
                  </p:tgtEl>
                </p:cond>
              </p:nextCondLst>
            </p:seq>
            <p:seq concurrent="1" nextAc="seek">
              <p:cTn id="79" restart="whenNotActive" fill="hold" evtFilter="cancelBubble" nodeType="interactiveSeq">
                <p:stCondLst>
                  <p:cond evt="onClick" delay="0">
                    <p:tgtEl>
                      <p:spTgt spid="70"/>
                    </p:tgtEl>
                  </p:cond>
                </p:stCondLst>
                <p:endSync evt="end" delay="0">
                  <p:rtn val="all"/>
                </p:endSync>
                <p:childTnLst>
                  <p:par>
                    <p:cTn id="80" fill="hold">
                      <p:stCondLst>
                        <p:cond delay="0"/>
                      </p:stCondLst>
                      <p:childTnLst>
                        <p:par>
                          <p:cTn id="81" fill="hold">
                            <p:stCondLst>
                              <p:cond delay="0"/>
                            </p:stCondLst>
                            <p:childTnLst>
                              <p:par>
                                <p:cTn id="82" presetID="1" presetClass="entr" presetSubtype="0" fill="hold" grpId="0" nodeType="clickEffect">
                                  <p:stCondLst>
                                    <p:cond delay="0"/>
                                  </p:stCondLst>
                                  <p:childTnLst>
                                    <p:set>
                                      <p:cBhvr>
                                        <p:cTn id="83" dur="1" fill="hold">
                                          <p:stCondLst>
                                            <p:cond delay="0"/>
                                          </p:stCondLst>
                                        </p:cTn>
                                        <p:tgtEl>
                                          <p:spTgt spid="73"/>
                                        </p:tgtEl>
                                        <p:attrNameLst>
                                          <p:attrName>style.visibility</p:attrName>
                                        </p:attrNameLst>
                                      </p:cBhvr>
                                      <p:to>
                                        <p:strVal val="visible"/>
                                      </p:to>
                                    </p:set>
                                  </p:childTnLst>
                                </p:cTn>
                              </p:par>
                              <p:par>
                                <p:cTn id="84" presetID="1" presetClass="entr" presetSubtype="0" fill="hold" grpId="0" nodeType="withEffect">
                                  <p:stCondLst>
                                    <p:cond delay="0"/>
                                  </p:stCondLst>
                                  <p:childTnLst>
                                    <p:set>
                                      <p:cBhvr>
                                        <p:cTn id="85" dur="1" fill="hold">
                                          <p:stCondLst>
                                            <p:cond delay="0"/>
                                          </p:stCondLst>
                                        </p:cTn>
                                        <p:tgtEl>
                                          <p:spTgt spid="72"/>
                                        </p:tgtEl>
                                        <p:attrNameLst>
                                          <p:attrName>style.visibility</p:attrName>
                                        </p:attrNameLst>
                                      </p:cBhvr>
                                      <p:to>
                                        <p:strVal val="visible"/>
                                      </p:to>
                                    </p:set>
                                  </p:childTnLst>
                                </p:cTn>
                              </p:par>
                              <p:par>
                                <p:cTn id="86" presetID="63" presetClass="path" presetSubtype="0" accel="50000" decel="50000" fill="hold" grpId="2" nodeType="withEffect">
                                  <p:stCondLst>
                                    <p:cond delay="0"/>
                                  </p:stCondLst>
                                  <p:childTnLst>
                                    <p:animMotion origin="layout" path="M -0.80977 0.85046 L 0.09089 0.85046 " pathEditMode="relative" rAng="0" ptsTypes="AA">
                                      <p:cBhvr>
                                        <p:cTn id="87" dur="250" fill="hold"/>
                                        <p:tgtEl>
                                          <p:spTgt spid="73"/>
                                        </p:tgtEl>
                                        <p:attrNameLst>
                                          <p:attrName>ppt_x</p:attrName>
                                          <p:attrName>ppt_y</p:attrName>
                                        </p:attrNameLst>
                                      </p:cBhvr>
                                      <p:rCtr x="45026" y="0"/>
                                    </p:animMotion>
                                  </p:childTnLst>
                                </p:cTn>
                              </p:par>
                              <p:par>
                                <p:cTn id="88" presetID="63" presetClass="path" presetSubtype="0" accel="50000" decel="50000" fill="hold" grpId="2" nodeType="withEffect">
                                  <p:stCondLst>
                                    <p:cond delay="0"/>
                                  </p:stCondLst>
                                  <p:childTnLst>
                                    <p:animMotion origin="layout" path="M -0.80977 0.83796 L 0.08893 0.83796 " pathEditMode="relative" rAng="0" ptsTypes="AA">
                                      <p:cBhvr>
                                        <p:cTn id="89" dur="250" fill="hold"/>
                                        <p:tgtEl>
                                          <p:spTgt spid="72"/>
                                        </p:tgtEl>
                                        <p:attrNameLst>
                                          <p:attrName>ppt_x</p:attrName>
                                          <p:attrName>ppt_y</p:attrName>
                                        </p:attrNameLst>
                                      </p:cBhvr>
                                      <p:rCtr x="44935" y="0"/>
                                    </p:animMotion>
                                  </p:childTnLst>
                                </p:cTn>
                              </p:par>
                            </p:childTnLst>
                          </p:cTn>
                        </p:par>
                      </p:childTnLst>
                    </p:cTn>
                  </p:par>
                </p:childTnLst>
              </p:cTn>
              <p:nextCondLst>
                <p:cond evt="onClick" delay="0">
                  <p:tgtEl>
                    <p:spTgt spid="70"/>
                  </p:tgtEl>
                </p:cond>
              </p:nextCondLst>
            </p:seq>
            <p:seq concurrent="1" nextAc="seek">
              <p:cTn id="90" restart="whenNotActive" fill="hold" evtFilter="cancelBubble" nodeType="interactiveSeq">
                <p:stCondLst>
                  <p:cond evt="onClick" delay="0">
                    <p:tgtEl>
                      <p:spTgt spid="73"/>
                    </p:tgtEl>
                  </p:cond>
                </p:stCondLst>
                <p:endSync evt="end" delay="0">
                  <p:rtn val="all"/>
                </p:endSync>
                <p:childTnLst>
                  <p:par>
                    <p:cTn id="91" fill="hold">
                      <p:stCondLst>
                        <p:cond delay="0"/>
                      </p:stCondLst>
                      <p:childTnLst>
                        <p:par>
                          <p:cTn id="92" fill="hold">
                            <p:stCondLst>
                              <p:cond delay="0"/>
                            </p:stCondLst>
                            <p:childTnLst>
                              <p:par>
                                <p:cTn id="93" presetID="1" presetClass="exit" presetSubtype="0" fill="hold" grpId="1" nodeType="clickEffect">
                                  <p:stCondLst>
                                    <p:cond delay="0"/>
                                  </p:stCondLst>
                                  <p:childTnLst>
                                    <p:set>
                                      <p:cBhvr>
                                        <p:cTn id="94" dur="1" fill="hold">
                                          <p:stCondLst>
                                            <p:cond delay="0"/>
                                          </p:stCondLst>
                                        </p:cTn>
                                        <p:tgtEl>
                                          <p:spTgt spid="73"/>
                                        </p:tgtEl>
                                        <p:attrNameLst>
                                          <p:attrName>style.visibility</p:attrName>
                                        </p:attrNameLst>
                                      </p:cBhvr>
                                      <p:to>
                                        <p:strVal val="hidden"/>
                                      </p:to>
                                    </p:set>
                                  </p:childTnLst>
                                </p:cTn>
                              </p:par>
                              <p:par>
                                <p:cTn id="95" presetID="1" presetClass="exit" presetSubtype="0" fill="hold" grpId="1" nodeType="withEffect">
                                  <p:stCondLst>
                                    <p:cond delay="0"/>
                                  </p:stCondLst>
                                  <p:childTnLst>
                                    <p:set>
                                      <p:cBhvr>
                                        <p:cTn id="96" dur="1" fill="hold">
                                          <p:stCondLst>
                                            <p:cond delay="0"/>
                                          </p:stCondLst>
                                        </p:cTn>
                                        <p:tgtEl>
                                          <p:spTgt spid="72"/>
                                        </p:tgtEl>
                                        <p:attrNameLst>
                                          <p:attrName>style.visibility</p:attrName>
                                        </p:attrNameLst>
                                      </p:cBhvr>
                                      <p:to>
                                        <p:strVal val="hidden"/>
                                      </p:to>
                                    </p:set>
                                  </p:childTnLst>
                                </p:cTn>
                              </p:par>
                            </p:childTnLst>
                          </p:cTn>
                        </p:par>
                      </p:childTnLst>
                    </p:cTn>
                  </p:par>
                </p:childTnLst>
              </p:cTn>
              <p:nextCondLst>
                <p:cond evt="onClick" delay="0">
                  <p:tgtEl>
                    <p:spTgt spid="73"/>
                  </p:tgtEl>
                </p:cond>
              </p:nextCondLst>
            </p:seq>
            <p:seq concurrent="1" nextAc="seek">
              <p:cTn id="97" restart="whenNotActive" fill="hold" evtFilter="cancelBubble" nodeType="interactiveSeq">
                <p:stCondLst>
                  <p:cond evt="onClick" delay="0">
                    <p:tgtEl>
                      <p:spTgt spid="74"/>
                    </p:tgtEl>
                  </p:cond>
                </p:stCondLst>
                <p:endSync evt="end" delay="0">
                  <p:rtn val="all"/>
                </p:endSync>
                <p:childTnLst>
                  <p:par>
                    <p:cTn id="98" fill="hold">
                      <p:stCondLst>
                        <p:cond delay="0"/>
                      </p:stCondLst>
                      <p:childTnLst>
                        <p:par>
                          <p:cTn id="99" fill="hold">
                            <p:stCondLst>
                              <p:cond delay="0"/>
                            </p:stCondLst>
                            <p:childTnLst>
                              <p:par>
                                <p:cTn id="100" presetID="42" presetClass="entr" presetSubtype="0" fill="hold" grpId="0" nodeType="clickEffect">
                                  <p:stCondLst>
                                    <p:cond delay="0"/>
                                  </p:stCondLst>
                                  <p:iterate type="lt">
                                    <p:tmPct val="10000"/>
                                  </p:iterate>
                                  <p:childTnLst>
                                    <p:set>
                                      <p:cBhvr>
                                        <p:cTn id="101" dur="1" fill="hold">
                                          <p:stCondLst>
                                            <p:cond delay="0"/>
                                          </p:stCondLst>
                                        </p:cTn>
                                        <p:tgtEl>
                                          <p:spTgt spid="76"/>
                                        </p:tgtEl>
                                        <p:attrNameLst>
                                          <p:attrName>style.visibility</p:attrName>
                                        </p:attrNameLst>
                                      </p:cBhvr>
                                      <p:to>
                                        <p:strVal val="visible"/>
                                      </p:to>
                                    </p:set>
                                    <p:animEffect transition="in" filter="fade">
                                      <p:cBhvr>
                                        <p:cTn id="102" dur="250"/>
                                        <p:tgtEl>
                                          <p:spTgt spid="76"/>
                                        </p:tgtEl>
                                      </p:cBhvr>
                                    </p:animEffect>
                                    <p:anim calcmode="lin" valueType="num">
                                      <p:cBhvr>
                                        <p:cTn id="103" dur="250" fill="hold"/>
                                        <p:tgtEl>
                                          <p:spTgt spid="76"/>
                                        </p:tgtEl>
                                        <p:attrNameLst>
                                          <p:attrName>ppt_x</p:attrName>
                                        </p:attrNameLst>
                                      </p:cBhvr>
                                      <p:tavLst>
                                        <p:tav tm="0">
                                          <p:val>
                                            <p:strVal val="#ppt_x"/>
                                          </p:val>
                                        </p:tav>
                                        <p:tav tm="100000">
                                          <p:val>
                                            <p:strVal val="#ppt_x"/>
                                          </p:val>
                                        </p:tav>
                                      </p:tavLst>
                                    </p:anim>
                                    <p:anim calcmode="lin" valueType="num">
                                      <p:cBhvr>
                                        <p:cTn id="104" dur="250" fill="hold"/>
                                        <p:tgtEl>
                                          <p:spTgt spid="76"/>
                                        </p:tgtEl>
                                        <p:attrNameLst>
                                          <p:attrName>ppt_y</p:attrName>
                                        </p:attrNameLst>
                                      </p:cBhvr>
                                      <p:tavLst>
                                        <p:tav tm="0">
                                          <p:val>
                                            <p:strVal val="#ppt_y+.1"/>
                                          </p:val>
                                        </p:tav>
                                        <p:tav tm="100000">
                                          <p:val>
                                            <p:strVal val="#ppt_y"/>
                                          </p:val>
                                        </p:tav>
                                      </p:tavLst>
                                    </p:anim>
                                  </p:childTnLst>
                                  <p:subTnLst>
                                    <p:audio>
                                      <p:cMediaNode>
                                        <p:cTn display="0" masterRel="sameClick">
                                          <p:stCondLst>
                                            <p:cond evt="begin" delay="0">
                                              <p:tn val="100"/>
                                            </p:cond>
                                          </p:stCondLst>
                                          <p:endCondLst>
                                            <p:cond evt="onStopAudio" delay="0">
                                              <p:tgtEl>
                                                <p:sldTgt/>
                                              </p:tgtEl>
                                            </p:cond>
                                          </p:endCondLst>
                                        </p:cTn>
                                        <p:tgtEl>
                                          <p:sndTgt r:embed="rId2" name="chimes.wav"/>
                                        </p:tgtEl>
                                      </p:cMediaNode>
                                    </p:audio>
                                  </p:sub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iterate type="lt">
                                    <p:tmAbs val="0"/>
                                  </p:iterate>
                                  <p:childTnLst>
                                    <p:set>
                                      <p:cBhvr>
                                        <p:cTn id="108" dur="1" fill="hold">
                                          <p:stCondLst>
                                            <p:cond delay="0"/>
                                          </p:stCondLst>
                                        </p:cTn>
                                        <p:tgtEl>
                                          <p:spTgt spid="76"/>
                                        </p:tgtEl>
                                        <p:attrNameLst>
                                          <p:attrName>style.visibility</p:attrName>
                                        </p:attrNameLst>
                                      </p:cBhvr>
                                      <p:to>
                                        <p:strVal val="hidden"/>
                                      </p:to>
                                    </p:set>
                                  </p:childTnLst>
                                </p:cTn>
                              </p:par>
                            </p:childTnLst>
                          </p:cTn>
                        </p:par>
                      </p:childTnLst>
                    </p:cTn>
                  </p:par>
                </p:childTnLst>
              </p:cTn>
              <p:nextCondLst>
                <p:cond evt="onClick" delay="0">
                  <p:tgtEl>
                    <p:spTgt spid="74"/>
                  </p:tgtEl>
                </p:cond>
              </p:nextCondLst>
            </p:seq>
            <p:seq concurrent="1" nextAc="seek">
              <p:cTn id="109" restart="whenNotActive" fill="hold" evtFilter="cancelBubble" nodeType="interactiveSeq">
                <p:stCondLst>
                  <p:cond evt="onClick" delay="0">
                    <p:tgtEl>
                      <p:spTgt spid="75"/>
                    </p:tgtEl>
                  </p:cond>
                </p:stCondLst>
                <p:endSync evt="end" delay="0">
                  <p:rtn val="all"/>
                </p:endSync>
                <p:childTnLst>
                  <p:par>
                    <p:cTn id="110" fill="hold">
                      <p:stCondLst>
                        <p:cond delay="0"/>
                      </p:stCondLst>
                      <p:childTnLst>
                        <p:par>
                          <p:cTn id="111" fill="hold">
                            <p:stCondLst>
                              <p:cond delay="0"/>
                            </p:stCondLst>
                            <p:childTnLst>
                              <p:par>
                                <p:cTn id="112" presetID="1" presetClass="entr" presetSubtype="0" fill="hold" grpId="0" nodeType="clickEffect">
                                  <p:stCondLst>
                                    <p:cond delay="0"/>
                                  </p:stCondLst>
                                  <p:childTnLst>
                                    <p:set>
                                      <p:cBhvr>
                                        <p:cTn id="113" dur="1" fill="hold">
                                          <p:stCondLst>
                                            <p:cond delay="0"/>
                                          </p:stCondLst>
                                        </p:cTn>
                                        <p:tgtEl>
                                          <p:spTgt spid="78"/>
                                        </p:tgtEl>
                                        <p:attrNameLst>
                                          <p:attrName>style.visibility</p:attrName>
                                        </p:attrNameLst>
                                      </p:cBhvr>
                                      <p:to>
                                        <p:strVal val="visible"/>
                                      </p:to>
                                    </p:set>
                                  </p:childTnLst>
                                </p:cTn>
                              </p:par>
                              <p:par>
                                <p:cTn id="114" presetID="1" presetClass="entr" presetSubtype="0" fill="hold" grpId="0" nodeType="withEffect">
                                  <p:stCondLst>
                                    <p:cond delay="0"/>
                                  </p:stCondLst>
                                  <p:childTnLst>
                                    <p:set>
                                      <p:cBhvr>
                                        <p:cTn id="115" dur="1" fill="hold">
                                          <p:stCondLst>
                                            <p:cond delay="0"/>
                                          </p:stCondLst>
                                        </p:cTn>
                                        <p:tgtEl>
                                          <p:spTgt spid="77"/>
                                        </p:tgtEl>
                                        <p:attrNameLst>
                                          <p:attrName>style.visibility</p:attrName>
                                        </p:attrNameLst>
                                      </p:cBhvr>
                                      <p:to>
                                        <p:strVal val="visible"/>
                                      </p:to>
                                    </p:set>
                                  </p:childTnLst>
                                </p:cTn>
                              </p:par>
                              <p:par>
                                <p:cTn id="116" presetID="63" presetClass="path" presetSubtype="0" accel="50000" decel="50000" fill="hold" grpId="2" nodeType="withEffect">
                                  <p:stCondLst>
                                    <p:cond delay="0"/>
                                  </p:stCondLst>
                                  <p:childTnLst>
                                    <p:animMotion origin="layout" path="M -1.62643 0.85047 L -0.72578 0.85047 " pathEditMode="relative" rAng="0" ptsTypes="AA">
                                      <p:cBhvr>
                                        <p:cTn id="117" dur="250" fill="hold"/>
                                        <p:tgtEl>
                                          <p:spTgt spid="78"/>
                                        </p:tgtEl>
                                        <p:attrNameLst>
                                          <p:attrName>ppt_x</p:attrName>
                                          <p:attrName>ppt_y</p:attrName>
                                        </p:attrNameLst>
                                      </p:cBhvr>
                                      <p:rCtr x="45026" y="0"/>
                                    </p:animMotion>
                                  </p:childTnLst>
                                </p:cTn>
                              </p:par>
                              <p:par>
                                <p:cTn id="118" presetID="63" presetClass="path" presetSubtype="0" accel="50000" decel="50000" fill="hold" grpId="2" nodeType="withEffect">
                                  <p:stCondLst>
                                    <p:cond delay="0"/>
                                  </p:stCondLst>
                                  <p:childTnLst>
                                    <p:animMotion origin="layout" path="M -1.62644 0.83796 L -0.72774 0.83796 " pathEditMode="relative" rAng="0" ptsTypes="AA">
                                      <p:cBhvr>
                                        <p:cTn id="119" dur="250" fill="hold"/>
                                        <p:tgtEl>
                                          <p:spTgt spid="77"/>
                                        </p:tgtEl>
                                        <p:attrNameLst>
                                          <p:attrName>ppt_x</p:attrName>
                                          <p:attrName>ppt_y</p:attrName>
                                        </p:attrNameLst>
                                      </p:cBhvr>
                                      <p:rCtr x="44935" y="0"/>
                                    </p:animMotion>
                                  </p:childTnLst>
                                </p:cTn>
                              </p:par>
                            </p:childTnLst>
                          </p:cTn>
                        </p:par>
                      </p:childTnLst>
                    </p:cTn>
                  </p:par>
                </p:childTnLst>
              </p:cTn>
              <p:nextCondLst>
                <p:cond evt="onClick" delay="0">
                  <p:tgtEl>
                    <p:spTgt spid="75"/>
                  </p:tgtEl>
                </p:cond>
              </p:nextCondLst>
            </p:seq>
            <p:seq concurrent="1" nextAc="seek">
              <p:cTn id="120" restart="whenNotActive" fill="hold" evtFilter="cancelBubble" nodeType="interactiveSeq">
                <p:stCondLst>
                  <p:cond evt="onClick" delay="0">
                    <p:tgtEl>
                      <p:spTgt spid="78"/>
                    </p:tgtEl>
                  </p:cond>
                </p:stCondLst>
                <p:endSync evt="end" delay="0">
                  <p:rtn val="all"/>
                </p:endSync>
                <p:childTnLst>
                  <p:par>
                    <p:cTn id="121" fill="hold">
                      <p:stCondLst>
                        <p:cond delay="0"/>
                      </p:stCondLst>
                      <p:childTnLst>
                        <p:par>
                          <p:cTn id="122" fill="hold">
                            <p:stCondLst>
                              <p:cond delay="0"/>
                            </p:stCondLst>
                            <p:childTnLst>
                              <p:par>
                                <p:cTn id="123" presetID="1" presetClass="exit" presetSubtype="0" fill="hold" grpId="1" nodeType="clickEffect">
                                  <p:stCondLst>
                                    <p:cond delay="0"/>
                                  </p:stCondLst>
                                  <p:childTnLst>
                                    <p:set>
                                      <p:cBhvr>
                                        <p:cTn id="124" dur="1" fill="hold">
                                          <p:stCondLst>
                                            <p:cond delay="0"/>
                                          </p:stCondLst>
                                        </p:cTn>
                                        <p:tgtEl>
                                          <p:spTgt spid="78"/>
                                        </p:tgtEl>
                                        <p:attrNameLst>
                                          <p:attrName>style.visibility</p:attrName>
                                        </p:attrNameLst>
                                      </p:cBhvr>
                                      <p:to>
                                        <p:strVal val="hidden"/>
                                      </p:to>
                                    </p:set>
                                  </p:childTnLst>
                                </p:cTn>
                              </p:par>
                              <p:par>
                                <p:cTn id="125" presetID="1" presetClass="exit" presetSubtype="0" fill="hold" grpId="1" nodeType="withEffect">
                                  <p:stCondLst>
                                    <p:cond delay="0"/>
                                  </p:stCondLst>
                                  <p:childTnLst>
                                    <p:set>
                                      <p:cBhvr>
                                        <p:cTn id="126" dur="1" fill="hold">
                                          <p:stCondLst>
                                            <p:cond delay="0"/>
                                          </p:stCondLst>
                                        </p:cTn>
                                        <p:tgtEl>
                                          <p:spTgt spid="77"/>
                                        </p:tgtEl>
                                        <p:attrNameLst>
                                          <p:attrName>style.visibility</p:attrName>
                                        </p:attrNameLst>
                                      </p:cBhvr>
                                      <p:to>
                                        <p:strVal val="hidden"/>
                                      </p:to>
                                    </p:set>
                                  </p:childTnLst>
                                </p:cTn>
                              </p:par>
                            </p:childTnLst>
                          </p:cTn>
                        </p:par>
                      </p:childTnLst>
                    </p:cTn>
                  </p:par>
                </p:childTnLst>
              </p:cTn>
              <p:nextCondLst>
                <p:cond evt="onClick" delay="0">
                  <p:tgtEl>
                    <p:spTgt spid="78"/>
                  </p:tgtEl>
                </p:cond>
              </p:nextCondLst>
            </p:seq>
            <p:seq concurrent="1" nextAc="seek">
              <p:cTn id="127" restart="whenNotActive" fill="hold" evtFilter="cancelBubble" nodeType="interactiveSeq">
                <p:stCondLst>
                  <p:cond evt="onClick" delay="0">
                    <p:tgtEl>
                      <p:spTgt spid="111"/>
                    </p:tgtEl>
                  </p:cond>
                </p:stCondLst>
                <p:endSync evt="end" delay="0">
                  <p:rtn val="all"/>
                </p:endSync>
                <p:childTnLst>
                  <p:par>
                    <p:cTn id="128" fill="hold">
                      <p:stCondLst>
                        <p:cond delay="0"/>
                      </p:stCondLst>
                      <p:childTnLst>
                        <p:par>
                          <p:cTn id="129" fill="hold">
                            <p:stCondLst>
                              <p:cond delay="0"/>
                            </p:stCondLst>
                            <p:childTnLst>
                              <p:par>
                                <p:cTn id="130" presetID="42" presetClass="entr" presetSubtype="0" fill="hold" grpId="0" nodeType="clickEffect">
                                  <p:stCondLst>
                                    <p:cond delay="0"/>
                                  </p:stCondLst>
                                  <p:iterate type="lt">
                                    <p:tmPct val="10000"/>
                                  </p:iterate>
                                  <p:childTnLst>
                                    <p:set>
                                      <p:cBhvr>
                                        <p:cTn id="131" dur="1" fill="hold">
                                          <p:stCondLst>
                                            <p:cond delay="0"/>
                                          </p:stCondLst>
                                        </p:cTn>
                                        <p:tgtEl>
                                          <p:spTgt spid="116"/>
                                        </p:tgtEl>
                                        <p:attrNameLst>
                                          <p:attrName>style.visibility</p:attrName>
                                        </p:attrNameLst>
                                      </p:cBhvr>
                                      <p:to>
                                        <p:strVal val="visible"/>
                                      </p:to>
                                    </p:set>
                                    <p:animEffect transition="in" filter="fade">
                                      <p:cBhvr>
                                        <p:cTn id="132" dur="250"/>
                                        <p:tgtEl>
                                          <p:spTgt spid="116"/>
                                        </p:tgtEl>
                                      </p:cBhvr>
                                    </p:animEffect>
                                    <p:anim calcmode="lin" valueType="num">
                                      <p:cBhvr>
                                        <p:cTn id="133" dur="250" fill="hold"/>
                                        <p:tgtEl>
                                          <p:spTgt spid="116"/>
                                        </p:tgtEl>
                                        <p:attrNameLst>
                                          <p:attrName>ppt_x</p:attrName>
                                        </p:attrNameLst>
                                      </p:cBhvr>
                                      <p:tavLst>
                                        <p:tav tm="0">
                                          <p:val>
                                            <p:strVal val="#ppt_x"/>
                                          </p:val>
                                        </p:tav>
                                        <p:tav tm="100000">
                                          <p:val>
                                            <p:strVal val="#ppt_x"/>
                                          </p:val>
                                        </p:tav>
                                      </p:tavLst>
                                    </p:anim>
                                    <p:anim calcmode="lin" valueType="num">
                                      <p:cBhvr>
                                        <p:cTn id="134" dur="250" fill="hold"/>
                                        <p:tgtEl>
                                          <p:spTgt spid="116"/>
                                        </p:tgtEl>
                                        <p:attrNameLst>
                                          <p:attrName>ppt_y</p:attrName>
                                        </p:attrNameLst>
                                      </p:cBhvr>
                                      <p:tavLst>
                                        <p:tav tm="0">
                                          <p:val>
                                            <p:strVal val="#ppt_y+.1"/>
                                          </p:val>
                                        </p:tav>
                                        <p:tav tm="100000">
                                          <p:val>
                                            <p:strVal val="#ppt_y"/>
                                          </p:val>
                                        </p:tav>
                                      </p:tavLst>
                                    </p:anim>
                                  </p:childTnLst>
                                  <p:subTnLst>
                                    <p:audio>
                                      <p:cMediaNode>
                                        <p:cTn display="0" masterRel="sameClick">
                                          <p:stCondLst>
                                            <p:cond evt="begin" delay="0">
                                              <p:tn val="130"/>
                                            </p:cond>
                                          </p:stCondLst>
                                          <p:endCondLst>
                                            <p:cond evt="onStopAudio" delay="0">
                                              <p:tgtEl>
                                                <p:sldTgt/>
                                              </p:tgtEl>
                                            </p:cond>
                                          </p:endCondLst>
                                        </p:cTn>
                                        <p:tgtEl>
                                          <p:sndTgt r:embed="rId2" name="chimes.wav"/>
                                        </p:tgtEl>
                                      </p:cMediaNode>
                                    </p:audio>
                                  </p:sub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iterate type="lt">
                                    <p:tmAbs val="0"/>
                                  </p:iterate>
                                  <p:childTnLst>
                                    <p:set>
                                      <p:cBhvr>
                                        <p:cTn id="138" dur="1" fill="hold">
                                          <p:stCondLst>
                                            <p:cond delay="0"/>
                                          </p:stCondLst>
                                        </p:cTn>
                                        <p:tgtEl>
                                          <p:spTgt spid="116"/>
                                        </p:tgtEl>
                                        <p:attrNameLst>
                                          <p:attrName>style.visibility</p:attrName>
                                        </p:attrNameLst>
                                      </p:cBhvr>
                                      <p:to>
                                        <p:strVal val="hidden"/>
                                      </p:to>
                                    </p:set>
                                  </p:childTnLst>
                                </p:cTn>
                              </p:par>
                            </p:childTnLst>
                          </p:cTn>
                        </p:par>
                      </p:childTnLst>
                    </p:cTn>
                  </p:par>
                </p:childTnLst>
              </p:cTn>
              <p:nextCondLst>
                <p:cond evt="onClick" delay="0">
                  <p:tgtEl>
                    <p:spTgt spid="111"/>
                  </p:tgtEl>
                </p:cond>
              </p:nextCondLst>
            </p:seq>
            <p:seq concurrent="1" nextAc="seek">
              <p:cTn id="139" restart="whenNotActive" fill="hold" evtFilter="cancelBubble" nodeType="interactiveSeq">
                <p:stCondLst>
                  <p:cond evt="onClick" delay="0">
                    <p:tgtEl>
                      <p:spTgt spid="115"/>
                    </p:tgtEl>
                  </p:cond>
                </p:stCondLst>
                <p:endSync evt="end" delay="0">
                  <p:rtn val="all"/>
                </p:endSync>
                <p:childTnLst>
                  <p:par>
                    <p:cTn id="140" fill="hold">
                      <p:stCondLst>
                        <p:cond delay="0"/>
                      </p:stCondLst>
                      <p:childTnLst>
                        <p:par>
                          <p:cTn id="141" fill="hold">
                            <p:stCondLst>
                              <p:cond delay="0"/>
                            </p:stCondLst>
                            <p:childTnLst>
                              <p:par>
                                <p:cTn id="142" presetID="1" presetClass="entr" presetSubtype="0" fill="hold" grpId="0" nodeType="clickEffect">
                                  <p:stCondLst>
                                    <p:cond delay="0"/>
                                  </p:stCondLst>
                                  <p:childTnLst>
                                    <p:set>
                                      <p:cBhvr>
                                        <p:cTn id="143" dur="1" fill="hold">
                                          <p:stCondLst>
                                            <p:cond delay="0"/>
                                          </p:stCondLst>
                                        </p:cTn>
                                        <p:tgtEl>
                                          <p:spTgt spid="120"/>
                                        </p:tgtEl>
                                        <p:attrNameLst>
                                          <p:attrName>style.visibility</p:attrName>
                                        </p:attrNameLst>
                                      </p:cBhvr>
                                      <p:to>
                                        <p:strVal val="visible"/>
                                      </p:to>
                                    </p:set>
                                  </p:childTnLst>
                                </p:cTn>
                              </p:par>
                              <p:par>
                                <p:cTn id="144" presetID="1" presetClass="entr" presetSubtype="0" fill="hold" grpId="0" nodeType="withEffect">
                                  <p:stCondLst>
                                    <p:cond delay="0"/>
                                  </p:stCondLst>
                                  <p:childTnLst>
                                    <p:set>
                                      <p:cBhvr>
                                        <p:cTn id="145" dur="1" fill="hold">
                                          <p:stCondLst>
                                            <p:cond delay="0"/>
                                          </p:stCondLst>
                                        </p:cTn>
                                        <p:tgtEl>
                                          <p:spTgt spid="119"/>
                                        </p:tgtEl>
                                        <p:attrNameLst>
                                          <p:attrName>style.visibility</p:attrName>
                                        </p:attrNameLst>
                                      </p:cBhvr>
                                      <p:to>
                                        <p:strVal val="visible"/>
                                      </p:to>
                                    </p:set>
                                  </p:childTnLst>
                                </p:cTn>
                              </p:par>
                              <p:par>
                                <p:cTn id="146" presetID="63" presetClass="path" presetSubtype="0" accel="50000" decel="50000" fill="hold" grpId="2" nodeType="withEffect">
                                  <p:stCondLst>
                                    <p:cond delay="0"/>
                                  </p:stCondLst>
                                  <p:childTnLst>
                                    <p:animMotion origin="layout" path="M -2.46602 0.85047 L -1.56537 0.85047 " pathEditMode="relative" rAng="0" ptsTypes="AA">
                                      <p:cBhvr>
                                        <p:cTn id="147" dur="250" fill="hold"/>
                                        <p:tgtEl>
                                          <p:spTgt spid="120"/>
                                        </p:tgtEl>
                                        <p:attrNameLst>
                                          <p:attrName>ppt_x</p:attrName>
                                          <p:attrName>ppt_y</p:attrName>
                                        </p:attrNameLst>
                                      </p:cBhvr>
                                      <p:rCtr x="45026" y="0"/>
                                    </p:animMotion>
                                  </p:childTnLst>
                                </p:cTn>
                              </p:par>
                              <p:par>
                                <p:cTn id="148" presetID="63" presetClass="path" presetSubtype="0" accel="50000" decel="50000" fill="hold" grpId="2" nodeType="withEffect">
                                  <p:stCondLst>
                                    <p:cond delay="0"/>
                                  </p:stCondLst>
                                  <p:childTnLst>
                                    <p:animMotion origin="layout" path="M -2.46602 0.83796 L -1.56732 0.83796 " pathEditMode="relative" rAng="0" ptsTypes="AA">
                                      <p:cBhvr>
                                        <p:cTn id="149" dur="250" fill="hold"/>
                                        <p:tgtEl>
                                          <p:spTgt spid="119"/>
                                        </p:tgtEl>
                                        <p:attrNameLst>
                                          <p:attrName>ppt_x</p:attrName>
                                          <p:attrName>ppt_y</p:attrName>
                                        </p:attrNameLst>
                                      </p:cBhvr>
                                      <p:rCtr x="44935" y="0"/>
                                    </p:animMotion>
                                  </p:childTnLst>
                                </p:cTn>
                              </p:par>
                            </p:childTnLst>
                          </p:cTn>
                        </p:par>
                      </p:childTnLst>
                    </p:cTn>
                  </p:par>
                </p:childTnLst>
              </p:cTn>
              <p:nextCondLst>
                <p:cond evt="onClick" delay="0">
                  <p:tgtEl>
                    <p:spTgt spid="115"/>
                  </p:tgtEl>
                </p:cond>
              </p:nextCondLst>
            </p:seq>
            <p:seq concurrent="1" nextAc="seek">
              <p:cTn id="150" restart="whenNotActive" fill="hold" evtFilter="cancelBubble" nodeType="interactiveSeq">
                <p:stCondLst>
                  <p:cond evt="onClick" delay="0">
                    <p:tgtEl>
                      <p:spTgt spid="120"/>
                    </p:tgtEl>
                  </p:cond>
                </p:stCondLst>
                <p:endSync evt="end" delay="0">
                  <p:rtn val="all"/>
                </p:endSync>
                <p:childTnLst>
                  <p:par>
                    <p:cTn id="151" fill="hold">
                      <p:stCondLst>
                        <p:cond delay="0"/>
                      </p:stCondLst>
                      <p:childTnLst>
                        <p:par>
                          <p:cTn id="152" fill="hold">
                            <p:stCondLst>
                              <p:cond delay="0"/>
                            </p:stCondLst>
                            <p:childTnLst>
                              <p:par>
                                <p:cTn id="153" presetID="1" presetClass="exit" presetSubtype="0" fill="hold" grpId="1" nodeType="clickEffect">
                                  <p:stCondLst>
                                    <p:cond delay="0"/>
                                  </p:stCondLst>
                                  <p:childTnLst>
                                    <p:set>
                                      <p:cBhvr>
                                        <p:cTn id="154" dur="1" fill="hold">
                                          <p:stCondLst>
                                            <p:cond delay="0"/>
                                          </p:stCondLst>
                                        </p:cTn>
                                        <p:tgtEl>
                                          <p:spTgt spid="120"/>
                                        </p:tgtEl>
                                        <p:attrNameLst>
                                          <p:attrName>style.visibility</p:attrName>
                                        </p:attrNameLst>
                                      </p:cBhvr>
                                      <p:to>
                                        <p:strVal val="hidden"/>
                                      </p:to>
                                    </p:set>
                                  </p:childTnLst>
                                </p:cTn>
                              </p:par>
                              <p:par>
                                <p:cTn id="155" presetID="1" presetClass="exit" presetSubtype="0" fill="hold" grpId="1" nodeType="withEffect">
                                  <p:stCondLst>
                                    <p:cond delay="0"/>
                                  </p:stCondLst>
                                  <p:childTnLst>
                                    <p:set>
                                      <p:cBhvr>
                                        <p:cTn id="156" dur="1" fill="hold">
                                          <p:stCondLst>
                                            <p:cond delay="0"/>
                                          </p:stCondLst>
                                        </p:cTn>
                                        <p:tgtEl>
                                          <p:spTgt spid="119"/>
                                        </p:tgtEl>
                                        <p:attrNameLst>
                                          <p:attrName>style.visibility</p:attrName>
                                        </p:attrNameLst>
                                      </p:cBhvr>
                                      <p:to>
                                        <p:strVal val="hidden"/>
                                      </p:to>
                                    </p:set>
                                  </p:childTnLst>
                                </p:cTn>
                              </p:par>
                            </p:childTnLst>
                          </p:cTn>
                        </p:par>
                      </p:childTnLst>
                    </p:cTn>
                  </p:par>
                </p:childTnLst>
              </p:cTn>
              <p:nextCondLst>
                <p:cond evt="onClick" delay="0">
                  <p:tgtEl>
                    <p:spTgt spid="120"/>
                  </p:tgtEl>
                </p:cond>
              </p:nextCondLst>
            </p:seq>
            <p:seq concurrent="1" nextAc="seek">
              <p:cTn id="157" restart="whenNotActive" fill="hold" evtFilter="cancelBubble" nodeType="interactiveSeq">
                <p:stCondLst>
                  <p:cond evt="onClick" delay="0">
                    <p:tgtEl>
                      <p:spTgt spid="9"/>
                    </p:tgtEl>
                  </p:cond>
                </p:stCondLst>
                <p:endSync evt="end" delay="0">
                  <p:rtn val="all"/>
                </p:endSync>
                <p:childTnLst>
                  <p:par>
                    <p:cTn id="158" fill="hold">
                      <p:stCondLst>
                        <p:cond delay="0"/>
                      </p:stCondLst>
                      <p:childTnLst>
                        <p:par>
                          <p:cTn id="159" fill="hold">
                            <p:stCondLst>
                              <p:cond delay="0"/>
                            </p:stCondLst>
                            <p:childTnLst>
                              <p:par>
                                <p:cTn id="160" presetID="1" presetClass="entr" presetSubtype="0" fill="hold" grpId="0" nodeType="clickEffect">
                                  <p:stCondLst>
                                    <p:cond delay="0"/>
                                  </p:stCondLst>
                                  <p:childTnLst>
                                    <p:set>
                                      <p:cBhvr>
                                        <p:cTn id="161" dur="1" fill="hold">
                                          <p:stCondLst>
                                            <p:cond delay="0"/>
                                          </p:stCondLst>
                                        </p:cTn>
                                        <p:tgtEl>
                                          <p:spTgt spid="9"/>
                                        </p:tgtEl>
                                        <p:attrNameLst>
                                          <p:attrName>style.visibility</p:attrName>
                                        </p:attrNameLst>
                                      </p:cBhvr>
                                      <p:to>
                                        <p:strVal val="visible"/>
                                      </p:to>
                                    </p:set>
                                  </p:childTnLst>
                                </p:cTn>
                              </p:par>
                            </p:childTnLst>
                          </p:cTn>
                        </p:par>
                      </p:childTnLst>
                    </p:cTn>
                  </p:par>
                </p:childTnLst>
              </p:cTn>
              <p:nextCondLst>
                <p:cond evt="onClick" delay="0">
                  <p:tgtEl>
                    <p:spTgt spid="9"/>
                  </p:tgtEl>
                </p:cond>
              </p:nextCondLst>
            </p:seq>
            <p:seq concurrent="1" nextAc="seek">
              <p:cTn id="162" restart="whenNotActive" fill="hold" evtFilter="cancelBubble" nodeType="interactiveSeq">
                <p:stCondLst>
                  <p:cond evt="onClick" delay="0">
                    <p:tgtEl>
                      <p:spTgt spid="126"/>
                    </p:tgtEl>
                  </p:cond>
                </p:stCondLst>
                <p:endSync evt="end" delay="0">
                  <p:rtn val="all"/>
                </p:endSync>
                <p:childTnLst>
                  <p:par>
                    <p:cTn id="163" fill="hold">
                      <p:stCondLst>
                        <p:cond delay="0"/>
                      </p:stCondLst>
                      <p:childTnLst>
                        <p:par>
                          <p:cTn id="164" fill="hold">
                            <p:stCondLst>
                              <p:cond delay="0"/>
                            </p:stCondLst>
                            <p:childTnLst>
                              <p:par>
                                <p:cTn id="165" presetID="42" presetClass="entr" presetSubtype="0" fill="hold" grpId="0" nodeType="clickEffect">
                                  <p:stCondLst>
                                    <p:cond delay="0"/>
                                  </p:stCondLst>
                                  <p:iterate type="lt">
                                    <p:tmPct val="10000"/>
                                  </p:iterate>
                                  <p:childTnLst>
                                    <p:set>
                                      <p:cBhvr>
                                        <p:cTn id="166" dur="1" fill="hold">
                                          <p:stCondLst>
                                            <p:cond delay="0"/>
                                          </p:stCondLst>
                                        </p:cTn>
                                        <p:tgtEl>
                                          <p:spTgt spid="121"/>
                                        </p:tgtEl>
                                        <p:attrNameLst>
                                          <p:attrName>style.visibility</p:attrName>
                                        </p:attrNameLst>
                                      </p:cBhvr>
                                      <p:to>
                                        <p:strVal val="visible"/>
                                      </p:to>
                                    </p:set>
                                    <p:animEffect transition="in" filter="fade">
                                      <p:cBhvr>
                                        <p:cTn id="167" dur="250"/>
                                        <p:tgtEl>
                                          <p:spTgt spid="121"/>
                                        </p:tgtEl>
                                      </p:cBhvr>
                                    </p:animEffect>
                                    <p:anim calcmode="lin" valueType="num">
                                      <p:cBhvr>
                                        <p:cTn id="168" dur="250" fill="hold"/>
                                        <p:tgtEl>
                                          <p:spTgt spid="121"/>
                                        </p:tgtEl>
                                        <p:attrNameLst>
                                          <p:attrName>ppt_x</p:attrName>
                                        </p:attrNameLst>
                                      </p:cBhvr>
                                      <p:tavLst>
                                        <p:tav tm="0">
                                          <p:val>
                                            <p:strVal val="#ppt_x"/>
                                          </p:val>
                                        </p:tav>
                                        <p:tav tm="100000">
                                          <p:val>
                                            <p:strVal val="#ppt_x"/>
                                          </p:val>
                                        </p:tav>
                                      </p:tavLst>
                                    </p:anim>
                                    <p:anim calcmode="lin" valueType="num">
                                      <p:cBhvr>
                                        <p:cTn id="169" dur="250" fill="hold"/>
                                        <p:tgtEl>
                                          <p:spTgt spid="121"/>
                                        </p:tgtEl>
                                        <p:attrNameLst>
                                          <p:attrName>ppt_y</p:attrName>
                                        </p:attrNameLst>
                                      </p:cBhvr>
                                      <p:tavLst>
                                        <p:tav tm="0">
                                          <p:val>
                                            <p:strVal val="#ppt_y+.1"/>
                                          </p:val>
                                        </p:tav>
                                        <p:tav tm="100000">
                                          <p:val>
                                            <p:strVal val="#ppt_y"/>
                                          </p:val>
                                        </p:tav>
                                      </p:tavLst>
                                    </p:anim>
                                  </p:childTnLst>
                                  <p:subTnLst>
                                    <p:audio>
                                      <p:cMediaNode>
                                        <p:cTn display="0" masterRel="sameClick">
                                          <p:stCondLst>
                                            <p:cond evt="begin" delay="0">
                                              <p:tn val="165"/>
                                            </p:cond>
                                          </p:stCondLst>
                                          <p:endCondLst>
                                            <p:cond evt="onStopAudio" delay="0">
                                              <p:tgtEl>
                                                <p:sldTgt/>
                                              </p:tgtEl>
                                            </p:cond>
                                          </p:endCondLst>
                                        </p:cTn>
                                        <p:tgtEl>
                                          <p:sndTgt r:embed="rId2" name="chimes.wav"/>
                                        </p:tgtEl>
                                      </p:cMediaNode>
                                    </p:audio>
                                  </p:subTnLst>
                                </p:cTn>
                              </p:par>
                            </p:childTnLst>
                          </p:cTn>
                        </p:par>
                      </p:childTnLst>
                    </p:cTn>
                  </p:par>
                  <p:par>
                    <p:cTn id="170" fill="hold">
                      <p:stCondLst>
                        <p:cond delay="indefinite"/>
                      </p:stCondLst>
                      <p:childTnLst>
                        <p:par>
                          <p:cTn id="171" fill="hold">
                            <p:stCondLst>
                              <p:cond delay="0"/>
                            </p:stCondLst>
                            <p:childTnLst>
                              <p:par>
                                <p:cTn id="172" presetID="1" presetClass="exit" presetSubtype="0" fill="hold" grpId="1" nodeType="clickEffect">
                                  <p:stCondLst>
                                    <p:cond delay="0"/>
                                  </p:stCondLst>
                                  <p:iterate type="lt">
                                    <p:tmAbs val="0"/>
                                  </p:iterate>
                                  <p:childTnLst>
                                    <p:set>
                                      <p:cBhvr>
                                        <p:cTn id="173" dur="1" fill="hold">
                                          <p:stCondLst>
                                            <p:cond delay="0"/>
                                          </p:stCondLst>
                                        </p:cTn>
                                        <p:tgtEl>
                                          <p:spTgt spid="121"/>
                                        </p:tgtEl>
                                        <p:attrNameLst>
                                          <p:attrName>style.visibility</p:attrName>
                                        </p:attrNameLst>
                                      </p:cBhvr>
                                      <p:to>
                                        <p:strVal val="hidden"/>
                                      </p:to>
                                    </p:set>
                                  </p:childTnLst>
                                </p:cTn>
                              </p:par>
                            </p:childTnLst>
                          </p:cTn>
                        </p:par>
                      </p:childTnLst>
                    </p:cTn>
                  </p:par>
                </p:childTnLst>
              </p:cTn>
              <p:nextCondLst>
                <p:cond evt="onClick" delay="0">
                  <p:tgtEl>
                    <p:spTgt spid="126"/>
                  </p:tgtEl>
                </p:cond>
              </p:nextCondLst>
            </p:seq>
            <p:seq concurrent="1" nextAc="seek">
              <p:cTn id="174" restart="whenNotActive" fill="hold" evtFilter="cancelBubble" nodeType="interactiveSeq">
                <p:stCondLst>
                  <p:cond evt="onClick" delay="0">
                    <p:tgtEl>
                      <p:spTgt spid="125"/>
                    </p:tgtEl>
                  </p:cond>
                </p:stCondLst>
                <p:endSync evt="end" delay="0">
                  <p:rtn val="all"/>
                </p:endSync>
                <p:childTnLst>
                  <p:par>
                    <p:cTn id="175" fill="hold">
                      <p:stCondLst>
                        <p:cond delay="0"/>
                      </p:stCondLst>
                      <p:childTnLst>
                        <p:par>
                          <p:cTn id="176" fill="hold">
                            <p:stCondLst>
                              <p:cond delay="0"/>
                            </p:stCondLst>
                            <p:childTnLst>
                              <p:par>
                                <p:cTn id="177" presetID="1" presetClass="entr" presetSubtype="0" fill="hold" grpId="0" nodeType="clickEffect">
                                  <p:stCondLst>
                                    <p:cond delay="0"/>
                                  </p:stCondLst>
                                  <p:childTnLst>
                                    <p:set>
                                      <p:cBhvr>
                                        <p:cTn id="178" dur="1" fill="hold">
                                          <p:stCondLst>
                                            <p:cond delay="0"/>
                                          </p:stCondLst>
                                        </p:cTn>
                                        <p:tgtEl>
                                          <p:spTgt spid="134"/>
                                        </p:tgtEl>
                                        <p:attrNameLst>
                                          <p:attrName>style.visibility</p:attrName>
                                        </p:attrNameLst>
                                      </p:cBhvr>
                                      <p:to>
                                        <p:strVal val="visible"/>
                                      </p:to>
                                    </p:set>
                                  </p:childTnLst>
                                </p:cTn>
                              </p:par>
                              <p:par>
                                <p:cTn id="179" presetID="1" presetClass="entr" presetSubtype="0" fill="hold" grpId="0" nodeType="withEffect">
                                  <p:stCondLst>
                                    <p:cond delay="0"/>
                                  </p:stCondLst>
                                  <p:childTnLst>
                                    <p:set>
                                      <p:cBhvr>
                                        <p:cTn id="180" dur="1" fill="hold">
                                          <p:stCondLst>
                                            <p:cond delay="0"/>
                                          </p:stCondLst>
                                        </p:cTn>
                                        <p:tgtEl>
                                          <p:spTgt spid="133"/>
                                        </p:tgtEl>
                                        <p:attrNameLst>
                                          <p:attrName>style.visibility</p:attrName>
                                        </p:attrNameLst>
                                      </p:cBhvr>
                                      <p:to>
                                        <p:strVal val="visible"/>
                                      </p:to>
                                    </p:set>
                                  </p:childTnLst>
                                </p:cTn>
                              </p:par>
                              <p:par>
                                <p:cTn id="181" presetID="63" presetClass="path" presetSubtype="0" accel="50000" decel="50000" fill="hold" grpId="2" nodeType="withEffect">
                                  <p:stCondLst>
                                    <p:cond delay="0"/>
                                  </p:stCondLst>
                                  <p:childTnLst>
                                    <p:animMotion origin="layout" path="M -0.01055 -0.99745 L 0.8901 -0.99745 " pathEditMode="relative" rAng="0" ptsTypes="AA">
                                      <p:cBhvr>
                                        <p:cTn id="182" dur="250" fill="hold"/>
                                        <p:tgtEl>
                                          <p:spTgt spid="134"/>
                                        </p:tgtEl>
                                        <p:attrNameLst>
                                          <p:attrName>ppt_x</p:attrName>
                                          <p:attrName>ppt_y</p:attrName>
                                        </p:attrNameLst>
                                      </p:cBhvr>
                                      <p:rCtr x="45026" y="0"/>
                                    </p:animMotion>
                                  </p:childTnLst>
                                </p:cTn>
                              </p:par>
                              <p:par>
                                <p:cTn id="183" presetID="63" presetClass="path" presetSubtype="0" accel="50000" decel="50000" fill="hold" grpId="2" nodeType="withEffect">
                                  <p:stCondLst>
                                    <p:cond delay="0"/>
                                  </p:stCondLst>
                                  <p:childTnLst>
                                    <p:animMotion origin="layout" path="M -0.01055 -1.00996 L 0.88815 -1.00996 " pathEditMode="relative" rAng="0" ptsTypes="AA">
                                      <p:cBhvr>
                                        <p:cTn id="184" dur="250" fill="hold"/>
                                        <p:tgtEl>
                                          <p:spTgt spid="133"/>
                                        </p:tgtEl>
                                        <p:attrNameLst>
                                          <p:attrName>ppt_x</p:attrName>
                                          <p:attrName>ppt_y</p:attrName>
                                        </p:attrNameLst>
                                      </p:cBhvr>
                                      <p:rCtr x="44935" y="0"/>
                                    </p:animMotion>
                                  </p:childTnLst>
                                </p:cTn>
                              </p:par>
                            </p:childTnLst>
                          </p:cTn>
                        </p:par>
                      </p:childTnLst>
                    </p:cTn>
                  </p:par>
                </p:childTnLst>
              </p:cTn>
              <p:nextCondLst>
                <p:cond evt="onClick" delay="0">
                  <p:tgtEl>
                    <p:spTgt spid="125"/>
                  </p:tgtEl>
                </p:cond>
              </p:nextCondLst>
            </p:seq>
            <p:seq concurrent="1" nextAc="seek">
              <p:cTn id="185" restart="whenNotActive" fill="hold" evtFilter="cancelBubble" nodeType="interactiveSeq">
                <p:stCondLst>
                  <p:cond evt="onClick" delay="0">
                    <p:tgtEl>
                      <p:spTgt spid="134"/>
                    </p:tgtEl>
                  </p:cond>
                </p:stCondLst>
                <p:endSync evt="end" delay="0">
                  <p:rtn val="all"/>
                </p:endSync>
                <p:childTnLst>
                  <p:par>
                    <p:cTn id="186" fill="hold">
                      <p:stCondLst>
                        <p:cond delay="0"/>
                      </p:stCondLst>
                      <p:childTnLst>
                        <p:par>
                          <p:cTn id="187" fill="hold">
                            <p:stCondLst>
                              <p:cond delay="0"/>
                            </p:stCondLst>
                            <p:childTnLst>
                              <p:par>
                                <p:cTn id="188" presetID="1" presetClass="exit" presetSubtype="0" fill="hold" grpId="1" nodeType="clickEffect">
                                  <p:stCondLst>
                                    <p:cond delay="0"/>
                                  </p:stCondLst>
                                  <p:childTnLst>
                                    <p:set>
                                      <p:cBhvr>
                                        <p:cTn id="189" dur="1" fill="hold">
                                          <p:stCondLst>
                                            <p:cond delay="0"/>
                                          </p:stCondLst>
                                        </p:cTn>
                                        <p:tgtEl>
                                          <p:spTgt spid="134"/>
                                        </p:tgtEl>
                                        <p:attrNameLst>
                                          <p:attrName>style.visibility</p:attrName>
                                        </p:attrNameLst>
                                      </p:cBhvr>
                                      <p:to>
                                        <p:strVal val="hidden"/>
                                      </p:to>
                                    </p:set>
                                  </p:childTnLst>
                                </p:cTn>
                              </p:par>
                              <p:par>
                                <p:cTn id="190" presetID="1" presetClass="exit" presetSubtype="0" fill="hold" grpId="1" nodeType="withEffect">
                                  <p:stCondLst>
                                    <p:cond delay="0"/>
                                  </p:stCondLst>
                                  <p:childTnLst>
                                    <p:set>
                                      <p:cBhvr>
                                        <p:cTn id="191" dur="1" fill="hold">
                                          <p:stCondLst>
                                            <p:cond delay="0"/>
                                          </p:stCondLst>
                                        </p:cTn>
                                        <p:tgtEl>
                                          <p:spTgt spid="133"/>
                                        </p:tgtEl>
                                        <p:attrNameLst>
                                          <p:attrName>style.visibility</p:attrName>
                                        </p:attrNameLst>
                                      </p:cBhvr>
                                      <p:to>
                                        <p:strVal val="hidden"/>
                                      </p:to>
                                    </p:set>
                                  </p:childTnLst>
                                </p:cTn>
                              </p:par>
                            </p:childTnLst>
                          </p:cTn>
                        </p:par>
                      </p:childTnLst>
                    </p:cTn>
                  </p:par>
                </p:childTnLst>
              </p:cTn>
              <p:nextCondLst>
                <p:cond evt="onClick" delay="0">
                  <p:tgtEl>
                    <p:spTgt spid="134"/>
                  </p:tgtEl>
                </p:cond>
              </p:nextCondLst>
            </p:seq>
            <p:seq concurrent="1" nextAc="seek">
              <p:cTn id="192" restart="whenNotActive" fill="hold" evtFilter="cancelBubble" nodeType="interactiveSeq">
                <p:stCondLst>
                  <p:cond evt="onClick" delay="0">
                    <p:tgtEl>
                      <p:spTgt spid="122"/>
                    </p:tgtEl>
                  </p:cond>
                </p:stCondLst>
                <p:endSync evt="end" delay="0">
                  <p:rtn val="all"/>
                </p:endSync>
                <p:childTnLst>
                  <p:par>
                    <p:cTn id="193" fill="hold">
                      <p:stCondLst>
                        <p:cond delay="0"/>
                      </p:stCondLst>
                      <p:childTnLst>
                        <p:par>
                          <p:cTn id="194" fill="hold">
                            <p:stCondLst>
                              <p:cond delay="0"/>
                            </p:stCondLst>
                            <p:childTnLst>
                              <p:par>
                                <p:cTn id="195" presetID="42" presetClass="entr" presetSubtype="0" fill="hold" grpId="0" nodeType="clickEffect">
                                  <p:stCondLst>
                                    <p:cond delay="0"/>
                                  </p:stCondLst>
                                  <p:iterate type="lt">
                                    <p:tmPct val="10000"/>
                                  </p:iterate>
                                  <p:childTnLst>
                                    <p:set>
                                      <p:cBhvr>
                                        <p:cTn id="196" dur="1" fill="hold">
                                          <p:stCondLst>
                                            <p:cond delay="0"/>
                                          </p:stCondLst>
                                        </p:cTn>
                                        <p:tgtEl>
                                          <p:spTgt spid="124"/>
                                        </p:tgtEl>
                                        <p:attrNameLst>
                                          <p:attrName>style.visibility</p:attrName>
                                        </p:attrNameLst>
                                      </p:cBhvr>
                                      <p:to>
                                        <p:strVal val="visible"/>
                                      </p:to>
                                    </p:set>
                                    <p:animEffect transition="in" filter="fade">
                                      <p:cBhvr>
                                        <p:cTn id="197" dur="250"/>
                                        <p:tgtEl>
                                          <p:spTgt spid="124"/>
                                        </p:tgtEl>
                                      </p:cBhvr>
                                    </p:animEffect>
                                    <p:anim calcmode="lin" valueType="num">
                                      <p:cBhvr>
                                        <p:cTn id="198" dur="250" fill="hold"/>
                                        <p:tgtEl>
                                          <p:spTgt spid="124"/>
                                        </p:tgtEl>
                                        <p:attrNameLst>
                                          <p:attrName>ppt_x</p:attrName>
                                        </p:attrNameLst>
                                      </p:cBhvr>
                                      <p:tavLst>
                                        <p:tav tm="0">
                                          <p:val>
                                            <p:strVal val="#ppt_x"/>
                                          </p:val>
                                        </p:tav>
                                        <p:tav tm="100000">
                                          <p:val>
                                            <p:strVal val="#ppt_x"/>
                                          </p:val>
                                        </p:tav>
                                      </p:tavLst>
                                    </p:anim>
                                    <p:anim calcmode="lin" valueType="num">
                                      <p:cBhvr>
                                        <p:cTn id="199" dur="250" fill="hold"/>
                                        <p:tgtEl>
                                          <p:spTgt spid="124"/>
                                        </p:tgtEl>
                                        <p:attrNameLst>
                                          <p:attrName>ppt_y</p:attrName>
                                        </p:attrNameLst>
                                      </p:cBhvr>
                                      <p:tavLst>
                                        <p:tav tm="0">
                                          <p:val>
                                            <p:strVal val="#ppt_y+.1"/>
                                          </p:val>
                                        </p:tav>
                                        <p:tav tm="100000">
                                          <p:val>
                                            <p:strVal val="#ppt_y"/>
                                          </p:val>
                                        </p:tav>
                                      </p:tavLst>
                                    </p:anim>
                                  </p:childTnLst>
                                  <p:subTnLst>
                                    <p:audio>
                                      <p:cMediaNode>
                                        <p:cTn display="0" masterRel="sameClick">
                                          <p:stCondLst>
                                            <p:cond evt="begin" delay="0">
                                              <p:tn val="195"/>
                                            </p:cond>
                                          </p:stCondLst>
                                          <p:endCondLst>
                                            <p:cond evt="onStopAudio" delay="0">
                                              <p:tgtEl>
                                                <p:sldTgt/>
                                              </p:tgtEl>
                                            </p:cond>
                                          </p:endCondLst>
                                        </p:cTn>
                                        <p:tgtEl>
                                          <p:sndTgt r:embed="rId2" name="chimes.wav"/>
                                        </p:tgtEl>
                                      </p:cMediaNode>
                                    </p:audio>
                                  </p:subTnLst>
                                </p:cTn>
                              </p:par>
                            </p:childTnLst>
                          </p:cTn>
                        </p:par>
                      </p:childTnLst>
                    </p:cTn>
                  </p:par>
                  <p:par>
                    <p:cTn id="200" fill="hold">
                      <p:stCondLst>
                        <p:cond delay="indefinite"/>
                      </p:stCondLst>
                      <p:childTnLst>
                        <p:par>
                          <p:cTn id="201" fill="hold">
                            <p:stCondLst>
                              <p:cond delay="0"/>
                            </p:stCondLst>
                            <p:childTnLst>
                              <p:par>
                                <p:cTn id="202" presetID="1" presetClass="exit" presetSubtype="0" fill="hold" grpId="1" nodeType="clickEffect">
                                  <p:stCondLst>
                                    <p:cond delay="0"/>
                                  </p:stCondLst>
                                  <p:iterate type="lt">
                                    <p:tmAbs val="0"/>
                                  </p:iterate>
                                  <p:childTnLst>
                                    <p:set>
                                      <p:cBhvr>
                                        <p:cTn id="203" dur="1" fill="hold">
                                          <p:stCondLst>
                                            <p:cond delay="0"/>
                                          </p:stCondLst>
                                        </p:cTn>
                                        <p:tgtEl>
                                          <p:spTgt spid="124"/>
                                        </p:tgtEl>
                                        <p:attrNameLst>
                                          <p:attrName>style.visibility</p:attrName>
                                        </p:attrNameLst>
                                      </p:cBhvr>
                                      <p:to>
                                        <p:strVal val="hidden"/>
                                      </p:to>
                                    </p:set>
                                  </p:childTnLst>
                                </p:cTn>
                              </p:par>
                            </p:childTnLst>
                          </p:cTn>
                        </p:par>
                      </p:childTnLst>
                    </p:cTn>
                  </p:par>
                </p:childTnLst>
              </p:cTn>
              <p:nextCondLst>
                <p:cond evt="onClick" delay="0">
                  <p:tgtEl>
                    <p:spTgt spid="122"/>
                  </p:tgtEl>
                </p:cond>
              </p:nextCondLst>
            </p:seq>
            <p:seq concurrent="1" nextAc="seek">
              <p:cTn id="204" restart="whenNotActive" fill="hold" evtFilter="cancelBubble" nodeType="interactiveSeq">
                <p:stCondLst>
                  <p:cond evt="onClick" delay="0">
                    <p:tgtEl>
                      <p:spTgt spid="123"/>
                    </p:tgtEl>
                  </p:cond>
                </p:stCondLst>
                <p:endSync evt="end" delay="0">
                  <p:rtn val="all"/>
                </p:endSync>
                <p:childTnLst>
                  <p:par>
                    <p:cTn id="205" fill="hold">
                      <p:stCondLst>
                        <p:cond delay="0"/>
                      </p:stCondLst>
                      <p:childTnLst>
                        <p:par>
                          <p:cTn id="206" fill="hold">
                            <p:stCondLst>
                              <p:cond delay="0"/>
                            </p:stCondLst>
                            <p:childTnLst>
                              <p:par>
                                <p:cTn id="207" presetID="1" presetClass="entr" presetSubtype="0" fill="hold" grpId="0" nodeType="clickEffect">
                                  <p:stCondLst>
                                    <p:cond delay="0"/>
                                  </p:stCondLst>
                                  <p:childTnLst>
                                    <p:set>
                                      <p:cBhvr>
                                        <p:cTn id="208" dur="1" fill="hold">
                                          <p:stCondLst>
                                            <p:cond delay="0"/>
                                          </p:stCondLst>
                                        </p:cTn>
                                        <p:tgtEl>
                                          <p:spTgt spid="136"/>
                                        </p:tgtEl>
                                        <p:attrNameLst>
                                          <p:attrName>style.visibility</p:attrName>
                                        </p:attrNameLst>
                                      </p:cBhvr>
                                      <p:to>
                                        <p:strVal val="visible"/>
                                      </p:to>
                                    </p:set>
                                  </p:childTnLst>
                                </p:cTn>
                              </p:par>
                              <p:par>
                                <p:cTn id="209" presetID="1" presetClass="entr" presetSubtype="0" fill="hold" grpId="0" nodeType="withEffect">
                                  <p:stCondLst>
                                    <p:cond delay="0"/>
                                  </p:stCondLst>
                                  <p:childTnLst>
                                    <p:set>
                                      <p:cBhvr>
                                        <p:cTn id="210" dur="1" fill="hold">
                                          <p:stCondLst>
                                            <p:cond delay="0"/>
                                          </p:stCondLst>
                                        </p:cTn>
                                        <p:tgtEl>
                                          <p:spTgt spid="135"/>
                                        </p:tgtEl>
                                        <p:attrNameLst>
                                          <p:attrName>style.visibility</p:attrName>
                                        </p:attrNameLst>
                                      </p:cBhvr>
                                      <p:to>
                                        <p:strVal val="visible"/>
                                      </p:to>
                                    </p:set>
                                  </p:childTnLst>
                                </p:cTn>
                              </p:par>
                              <p:par>
                                <p:cTn id="211" presetID="63" presetClass="path" presetSubtype="0" accel="50000" decel="50000" fill="hold" grpId="2" nodeType="withEffect">
                                  <p:stCondLst>
                                    <p:cond delay="0"/>
                                  </p:stCondLst>
                                  <p:childTnLst>
                                    <p:animMotion origin="layout" path="M -0.82032 -0.99745 L 0.08034 -0.99745 " pathEditMode="relative" rAng="0" ptsTypes="AA">
                                      <p:cBhvr>
                                        <p:cTn id="212" dur="250" fill="hold"/>
                                        <p:tgtEl>
                                          <p:spTgt spid="136"/>
                                        </p:tgtEl>
                                        <p:attrNameLst>
                                          <p:attrName>ppt_x</p:attrName>
                                          <p:attrName>ppt_y</p:attrName>
                                        </p:attrNameLst>
                                      </p:cBhvr>
                                      <p:rCtr x="45026" y="0"/>
                                    </p:animMotion>
                                  </p:childTnLst>
                                </p:cTn>
                              </p:par>
                              <p:par>
                                <p:cTn id="213" presetID="63" presetClass="path" presetSubtype="0" accel="50000" decel="50000" fill="hold" grpId="2" nodeType="withEffect">
                                  <p:stCondLst>
                                    <p:cond delay="0"/>
                                  </p:stCondLst>
                                  <p:childTnLst>
                                    <p:animMotion origin="layout" path="M -0.82032 -1.00996 L 0.07838 -1.00996 " pathEditMode="relative" rAng="0" ptsTypes="AA">
                                      <p:cBhvr>
                                        <p:cTn id="214" dur="250" fill="hold"/>
                                        <p:tgtEl>
                                          <p:spTgt spid="135"/>
                                        </p:tgtEl>
                                        <p:attrNameLst>
                                          <p:attrName>ppt_x</p:attrName>
                                          <p:attrName>ppt_y</p:attrName>
                                        </p:attrNameLst>
                                      </p:cBhvr>
                                      <p:rCtr x="44935" y="0"/>
                                    </p:animMotion>
                                  </p:childTnLst>
                                </p:cTn>
                              </p:par>
                            </p:childTnLst>
                          </p:cTn>
                        </p:par>
                      </p:childTnLst>
                    </p:cTn>
                  </p:par>
                </p:childTnLst>
              </p:cTn>
              <p:nextCondLst>
                <p:cond evt="onClick" delay="0">
                  <p:tgtEl>
                    <p:spTgt spid="123"/>
                  </p:tgtEl>
                </p:cond>
              </p:nextCondLst>
            </p:seq>
            <p:seq concurrent="1" nextAc="seek">
              <p:cTn id="215" restart="whenNotActive" fill="hold" evtFilter="cancelBubble" nodeType="interactiveSeq">
                <p:stCondLst>
                  <p:cond evt="onClick" delay="0">
                    <p:tgtEl>
                      <p:spTgt spid="136"/>
                    </p:tgtEl>
                  </p:cond>
                </p:stCondLst>
                <p:endSync evt="end" delay="0">
                  <p:rtn val="all"/>
                </p:endSync>
                <p:childTnLst>
                  <p:par>
                    <p:cTn id="216" fill="hold">
                      <p:stCondLst>
                        <p:cond delay="0"/>
                      </p:stCondLst>
                      <p:childTnLst>
                        <p:par>
                          <p:cTn id="217" fill="hold">
                            <p:stCondLst>
                              <p:cond delay="0"/>
                            </p:stCondLst>
                            <p:childTnLst>
                              <p:par>
                                <p:cTn id="218" presetID="1" presetClass="exit" presetSubtype="0" fill="hold" grpId="1" nodeType="clickEffect">
                                  <p:stCondLst>
                                    <p:cond delay="0"/>
                                  </p:stCondLst>
                                  <p:childTnLst>
                                    <p:set>
                                      <p:cBhvr>
                                        <p:cTn id="219" dur="1" fill="hold">
                                          <p:stCondLst>
                                            <p:cond delay="0"/>
                                          </p:stCondLst>
                                        </p:cTn>
                                        <p:tgtEl>
                                          <p:spTgt spid="136"/>
                                        </p:tgtEl>
                                        <p:attrNameLst>
                                          <p:attrName>style.visibility</p:attrName>
                                        </p:attrNameLst>
                                      </p:cBhvr>
                                      <p:to>
                                        <p:strVal val="hidden"/>
                                      </p:to>
                                    </p:set>
                                  </p:childTnLst>
                                </p:cTn>
                              </p:par>
                              <p:par>
                                <p:cTn id="220" presetID="1" presetClass="exit" presetSubtype="0" fill="hold" grpId="1" nodeType="withEffect">
                                  <p:stCondLst>
                                    <p:cond delay="0"/>
                                  </p:stCondLst>
                                  <p:childTnLst>
                                    <p:set>
                                      <p:cBhvr>
                                        <p:cTn id="221" dur="1" fill="hold">
                                          <p:stCondLst>
                                            <p:cond delay="0"/>
                                          </p:stCondLst>
                                        </p:cTn>
                                        <p:tgtEl>
                                          <p:spTgt spid="135"/>
                                        </p:tgtEl>
                                        <p:attrNameLst>
                                          <p:attrName>style.visibility</p:attrName>
                                        </p:attrNameLst>
                                      </p:cBhvr>
                                      <p:to>
                                        <p:strVal val="hidden"/>
                                      </p:to>
                                    </p:set>
                                  </p:childTnLst>
                                </p:cTn>
                              </p:par>
                            </p:childTnLst>
                          </p:cTn>
                        </p:par>
                      </p:childTnLst>
                    </p:cTn>
                  </p:par>
                </p:childTnLst>
              </p:cTn>
              <p:nextCondLst>
                <p:cond evt="onClick" delay="0">
                  <p:tgtEl>
                    <p:spTgt spid="136"/>
                  </p:tgtEl>
                </p:cond>
              </p:nextCondLst>
            </p:seq>
            <p:seq concurrent="1" nextAc="seek">
              <p:cTn id="222" restart="whenNotActive" fill="hold" evtFilter="cancelBubble" nodeType="interactiveSeq">
                <p:stCondLst>
                  <p:cond evt="onClick" delay="0">
                    <p:tgtEl>
                      <p:spTgt spid="131"/>
                    </p:tgtEl>
                  </p:cond>
                </p:stCondLst>
                <p:endSync evt="end" delay="0">
                  <p:rtn val="all"/>
                </p:endSync>
                <p:childTnLst>
                  <p:par>
                    <p:cTn id="223" fill="hold">
                      <p:stCondLst>
                        <p:cond delay="0"/>
                      </p:stCondLst>
                      <p:childTnLst>
                        <p:par>
                          <p:cTn id="224" fill="hold">
                            <p:stCondLst>
                              <p:cond delay="0"/>
                            </p:stCondLst>
                            <p:childTnLst>
                              <p:par>
                                <p:cTn id="225" presetID="42" presetClass="entr" presetSubtype="0" fill="hold" grpId="0" nodeType="clickEffect">
                                  <p:stCondLst>
                                    <p:cond delay="0"/>
                                  </p:stCondLst>
                                  <p:iterate type="lt">
                                    <p:tmPct val="10000"/>
                                  </p:iterate>
                                  <p:childTnLst>
                                    <p:set>
                                      <p:cBhvr>
                                        <p:cTn id="226" dur="1" fill="hold">
                                          <p:stCondLst>
                                            <p:cond delay="0"/>
                                          </p:stCondLst>
                                        </p:cTn>
                                        <p:tgtEl>
                                          <p:spTgt spid="128"/>
                                        </p:tgtEl>
                                        <p:attrNameLst>
                                          <p:attrName>style.visibility</p:attrName>
                                        </p:attrNameLst>
                                      </p:cBhvr>
                                      <p:to>
                                        <p:strVal val="visible"/>
                                      </p:to>
                                    </p:set>
                                    <p:animEffect transition="in" filter="fade">
                                      <p:cBhvr>
                                        <p:cTn id="227" dur="250"/>
                                        <p:tgtEl>
                                          <p:spTgt spid="128"/>
                                        </p:tgtEl>
                                      </p:cBhvr>
                                    </p:animEffect>
                                    <p:anim calcmode="lin" valueType="num">
                                      <p:cBhvr>
                                        <p:cTn id="228" dur="250" fill="hold"/>
                                        <p:tgtEl>
                                          <p:spTgt spid="128"/>
                                        </p:tgtEl>
                                        <p:attrNameLst>
                                          <p:attrName>ppt_x</p:attrName>
                                        </p:attrNameLst>
                                      </p:cBhvr>
                                      <p:tavLst>
                                        <p:tav tm="0">
                                          <p:val>
                                            <p:strVal val="#ppt_x"/>
                                          </p:val>
                                        </p:tav>
                                        <p:tav tm="100000">
                                          <p:val>
                                            <p:strVal val="#ppt_x"/>
                                          </p:val>
                                        </p:tav>
                                      </p:tavLst>
                                    </p:anim>
                                    <p:anim calcmode="lin" valueType="num">
                                      <p:cBhvr>
                                        <p:cTn id="229" dur="250" fill="hold"/>
                                        <p:tgtEl>
                                          <p:spTgt spid="128"/>
                                        </p:tgtEl>
                                        <p:attrNameLst>
                                          <p:attrName>ppt_y</p:attrName>
                                        </p:attrNameLst>
                                      </p:cBhvr>
                                      <p:tavLst>
                                        <p:tav tm="0">
                                          <p:val>
                                            <p:strVal val="#ppt_y+.1"/>
                                          </p:val>
                                        </p:tav>
                                        <p:tav tm="100000">
                                          <p:val>
                                            <p:strVal val="#ppt_y"/>
                                          </p:val>
                                        </p:tav>
                                      </p:tavLst>
                                    </p:anim>
                                  </p:childTnLst>
                                  <p:subTnLst>
                                    <p:audio>
                                      <p:cMediaNode>
                                        <p:cTn display="0" masterRel="sameClick">
                                          <p:stCondLst>
                                            <p:cond evt="begin" delay="0">
                                              <p:tn val="225"/>
                                            </p:cond>
                                          </p:stCondLst>
                                          <p:endCondLst>
                                            <p:cond evt="onStopAudio" delay="0">
                                              <p:tgtEl>
                                                <p:sldTgt/>
                                              </p:tgtEl>
                                            </p:cond>
                                          </p:endCondLst>
                                        </p:cTn>
                                        <p:tgtEl>
                                          <p:sndTgt r:embed="rId2" name="chimes.wav"/>
                                        </p:tgtEl>
                                      </p:cMediaNode>
                                    </p:audio>
                                  </p:subTnLst>
                                </p:cTn>
                              </p:par>
                            </p:childTnLst>
                          </p:cTn>
                        </p:par>
                      </p:childTnLst>
                    </p:cTn>
                  </p:par>
                  <p:par>
                    <p:cTn id="230" fill="hold">
                      <p:stCondLst>
                        <p:cond delay="indefinite"/>
                      </p:stCondLst>
                      <p:childTnLst>
                        <p:par>
                          <p:cTn id="231" fill="hold">
                            <p:stCondLst>
                              <p:cond delay="0"/>
                            </p:stCondLst>
                            <p:childTnLst>
                              <p:par>
                                <p:cTn id="232" presetID="1" presetClass="exit" presetSubtype="0" fill="hold" grpId="1" nodeType="clickEffect">
                                  <p:stCondLst>
                                    <p:cond delay="0"/>
                                  </p:stCondLst>
                                  <p:iterate type="lt">
                                    <p:tmAbs val="0"/>
                                  </p:iterate>
                                  <p:childTnLst>
                                    <p:set>
                                      <p:cBhvr>
                                        <p:cTn id="233" dur="1" fill="hold">
                                          <p:stCondLst>
                                            <p:cond delay="0"/>
                                          </p:stCondLst>
                                        </p:cTn>
                                        <p:tgtEl>
                                          <p:spTgt spid="128"/>
                                        </p:tgtEl>
                                        <p:attrNameLst>
                                          <p:attrName>style.visibility</p:attrName>
                                        </p:attrNameLst>
                                      </p:cBhvr>
                                      <p:to>
                                        <p:strVal val="hidden"/>
                                      </p:to>
                                    </p:set>
                                  </p:childTnLst>
                                </p:cTn>
                              </p:par>
                            </p:childTnLst>
                          </p:cTn>
                        </p:par>
                      </p:childTnLst>
                    </p:cTn>
                  </p:par>
                </p:childTnLst>
              </p:cTn>
              <p:nextCondLst>
                <p:cond evt="onClick" delay="0">
                  <p:tgtEl>
                    <p:spTgt spid="131"/>
                  </p:tgtEl>
                </p:cond>
              </p:nextCondLst>
            </p:seq>
            <p:seq concurrent="1" nextAc="seek">
              <p:cTn id="234" restart="whenNotActive" fill="hold" evtFilter="cancelBubble" nodeType="interactiveSeq">
                <p:stCondLst>
                  <p:cond evt="onClick" delay="0">
                    <p:tgtEl>
                      <p:spTgt spid="127"/>
                    </p:tgtEl>
                  </p:cond>
                </p:stCondLst>
                <p:endSync evt="end" delay="0">
                  <p:rtn val="all"/>
                </p:endSync>
                <p:childTnLst>
                  <p:par>
                    <p:cTn id="235" fill="hold">
                      <p:stCondLst>
                        <p:cond delay="0"/>
                      </p:stCondLst>
                      <p:childTnLst>
                        <p:par>
                          <p:cTn id="236" fill="hold">
                            <p:stCondLst>
                              <p:cond delay="0"/>
                            </p:stCondLst>
                            <p:childTnLst>
                              <p:par>
                                <p:cTn id="237" presetID="1" presetClass="entr" presetSubtype="0" fill="hold" grpId="0" nodeType="clickEffect">
                                  <p:stCondLst>
                                    <p:cond delay="0"/>
                                  </p:stCondLst>
                                  <p:childTnLst>
                                    <p:set>
                                      <p:cBhvr>
                                        <p:cTn id="238" dur="1" fill="hold">
                                          <p:stCondLst>
                                            <p:cond delay="0"/>
                                          </p:stCondLst>
                                        </p:cTn>
                                        <p:tgtEl>
                                          <p:spTgt spid="138"/>
                                        </p:tgtEl>
                                        <p:attrNameLst>
                                          <p:attrName>style.visibility</p:attrName>
                                        </p:attrNameLst>
                                      </p:cBhvr>
                                      <p:to>
                                        <p:strVal val="visible"/>
                                      </p:to>
                                    </p:set>
                                  </p:childTnLst>
                                </p:cTn>
                              </p:par>
                              <p:par>
                                <p:cTn id="239" presetID="1" presetClass="entr" presetSubtype="0" fill="hold" grpId="0" nodeType="withEffect">
                                  <p:stCondLst>
                                    <p:cond delay="0"/>
                                  </p:stCondLst>
                                  <p:childTnLst>
                                    <p:set>
                                      <p:cBhvr>
                                        <p:cTn id="240" dur="1" fill="hold">
                                          <p:stCondLst>
                                            <p:cond delay="0"/>
                                          </p:stCondLst>
                                        </p:cTn>
                                        <p:tgtEl>
                                          <p:spTgt spid="137"/>
                                        </p:tgtEl>
                                        <p:attrNameLst>
                                          <p:attrName>style.visibility</p:attrName>
                                        </p:attrNameLst>
                                      </p:cBhvr>
                                      <p:to>
                                        <p:strVal val="visible"/>
                                      </p:to>
                                    </p:set>
                                  </p:childTnLst>
                                </p:cTn>
                              </p:par>
                              <p:par>
                                <p:cTn id="241" presetID="63" presetClass="path" presetSubtype="0" accel="50000" decel="50000" fill="hold" grpId="2" nodeType="withEffect">
                                  <p:stCondLst>
                                    <p:cond delay="0"/>
                                  </p:stCondLst>
                                  <p:childTnLst>
                                    <p:animMotion origin="layout" path="M -1.63697 -0.99745 L -0.73632 -0.99745 " pathEditMode="relative" rAng="0" ptsTypes="AA">
                                      <p:cBhvr>
                                        <p:cTn id="242" dur="250" fill="hold"/>
                                        <p:tgtEl>
                                          <p:spTgt spid="138"/>
                                        </p:tgtEl>
                                        <p:attrNameLst>
                                          <p:attrName>ppt_x</p:attrName>
                                          <p:attrName>ppt_y</p:attrName>
                                        </p:attrNameLst>
                                      </p:cBhvr>
                                      <p:rCtr x="45026" y="0"/>
                                    </p:animMotion>
                                  </p:childTnLst>
                                </p:cTn>
                              </p:par>
                              <p:par>
                                <p:cTn id="243" presetID="63" presetClass="path" presetSubtype="0" accel="50000" decel="50000" fill="hold" grpId="2" nodeType="withEffect">
                                  <p:stCondLst>
                                    <p:cond delay="0"/>
                                  </p:stCondLst>
                                  <p:childTnLst>
                                    <p:animMotion origin="layout" path="M -1.63698 -1.00996 L -0.73829 -1.00996 " pathEditMode="relative" rAng="0" ptsTypes="AA">
                                      <p:cBhvr>
                                        <p:cTn id="244" dur="250" fill="hold"/>
                                        <p:tgtEl>
                                          <p:spTgt spid="137"/>
                                        </p:tgtEl>
                                        <p:attrNameLst>
                                          <p:attrName>ppt_x</p:attrName>
                                          <p:attrName>ppt_y</p:attrName>
                                        </p:attrNameLst>
                                      </p:cBhvr>
                                      <p:rCtr x="44935" y="0"/>
                                    </p:animMotion>
                                  </p:childTnLst>
                                </p:cTn>
                              </p:par>
                            </p:childTnLst>
                          </p:cTn>
                        </p:par>
                      </p:childTnLst>
                    </p:cTn>
                  </p:par>
                </p:childTnLst>
              </p:cTn>
              <p:nextCondLst>
                <p:cond evt="onClick" delay="0">
                  <p:tgtEl>
                    <p:spTgt spid="127"/>
                  </p:tgtEl>
                </p:cond>
              </p:nextCondLst>
            </p:seq>
            <p:seq concurrent="1" nextAc="seek">
              <p:cTn id="245" restart="whenNotActive" fill="hold" evtFilter="cancelBubble" nodeType="interactiveSeq">
                <p:stCondLst>
                  <p:cond evt="onClick" delay="0">
                    <p:tgtEl>
                      <p:spTgt spid="138"/>
                    </p:tgtEl>
                  </p:cond>
                </p:stCondLst>
                <p:endSync evt="end" delay="0">
                  <p:rtn val="all"/>
                </p:endSync>
                <p:childTnLst>
                  <p:par>
                    <p:cTn id="246" fill="hold">
                      <p:stCondLst>
                        <p:cond delay="0"/>
                      </p:stCondLst>
                      <p:childTnLst>
                        <p:par>
                          <p:cTn id="247" fill="hold">
                            <p:stCondLst>
                              <p:cond delay="0"/>
                            </p:stCondLst>
                            <p:childTnLst>
                              <p:par>
                                <p:cTn id="248" presetID="1" presetClass="exit" presetSubtype="0" fill="hold" grpId="1" nodeType="clickEffect">
                                  <p:stCondLst>
                                    <p:cond delay="0"/>
                                  </p:stCondLst>
                                  <p:childTnLst>
                                    <p:set>
                                      <p:cBhvr>
                                        <p:cTn id="249" dur="1" fill="hold">
                                          <p:stCondLst>
                                            <p:cond delay="0"/>
                                          </p:stCondLst>
                                        </p:cTn>
                                        <p:tgtEl>
                                          <p:spTgt spid="138"/>
                                        </p:tgtEl>
                                        <p:attrNameLst>
                                          <p:attrName>style.visibility</p:attrName>
                                        </p:attrNameLst>
                                      </p:cBhvr>
                                      <p:to>
                                        <p:strVal val="hidden"/>
                                      </p:to>
                                    </p:set>
                                  </p:childTnLst>
                                </p:cTn>
                              </p:par>
                              <p:par>
                                <p:cTn id="250" presetID="1" presetClass="exit" presetSubtype="0" fill="hold" grpId="1" nodeType="withEffect">
                                  <p:stCondLst>
                                    <p:cond delay="0"/>
                                  </p:stCondLst>
                                  <p:childTnLst>
                                    <p:set>
                                      <p:cBhvr>
                                        <p:cTn id="251" dur="1" fill="hold">
                                          <p:stCondLst>
                                            <p:cond delay="0"/>
                                          </p:stCondLst>
                                        </p:cTn>
                                        <p:tgtEl>
                                          <p:spTgt spid="137"/>
                                        </p:tgtEl>
                                        <p:attrNameLst>
                                          <p:attrName>style.visibility</p:attrName>
                                        </p:attrNameLst>
                                      </p:cBhvr>
                                      <p:to>
                                        <p:strVal val="hidden"/>
                                      </p:to>
                                    </p:set>
                                  </p:childTnLst>
                                </p:cTn>
                              </p:par>
                            </p:childTnLst>
                          </p:cTn>
                        </p:par>
                      </p:childTnLst>
                    </p:cTn>
                  </p:par>
                </p:childTnLst>
              </p:cTn>
              <p:nextCondLst>
                <p:cond evt="onClick" delay="0">
                  <p:tgtEl>
                    <p:spTgt spid="138"/>
                  </p:tgtEl>
                </p:cond>
              </p:nextCondLst>
            </p:seq>
            <p:seq concurrent="1" nextAc="seek">
              <p:cTn id="252" restart="whenNotActive" fill="hold" evtFilter="cancelBubble" nodeType="interactiveSeq">
                <p:stCondLst>
                  <p:cond evt="onClick" delay="0">
                    <p:tgtEl>
                      <p:spTgt spid="132"/>
                    </p:tgtEl>
                  </p:cond>
                </p:stCondLst>
                <p:endSync evt="end" delay="0">
                  <p:rtn val="all"/>
                </p:endSync>
                <p:childTnLst>
                  <p:par>
                    <p:cTn id="253" fill="hold">
                      <p:stCondLst>
                        <p:cond delay="0"/>
                      </p:stCondLst>
                      <p:childTnLst>
                        <p:par>
                          <p:cTn id="254" fill="hold">
                            <p:stCondLst>
                              <p:cond delay="0"/>
                            </p:stCondLst>
                            <p:childTnLst>
                              <p:par>
                                <p:cTn id="255" presetID="42" presetClass="entr" presetSubtype="0" fill="hold" grpId="0" nodeType="clickEffect">
                                  <p:stCondLst>
                                    <p:cond delay="0"/>
                                  </p:stCondLst>
                                  <p:iterate type="lt">
                                    <p:tmPct val="10000"/>
                                  </p:iterate>
                                  <p:childTnLst>
                                    <p:set>
                                      <p:cBhvr>
                                        <p:cTn id="256" dur="1" fill="hold">
                                          <p:stCondLst>
                                            <p:cond delay="0"/>
                                          </p:stCondLst>
                                        </p:cTn>
                                        <p:tgtEl>
                                          <p:spTgt spid="130"/>
                                        </p:tgtEl>
                                        <p:attrNameLst>
                                          <p:attrName>style.visibility</p:attrName>
                                        </p:attrNameLst>
                                      </p:cBhvr>
                                      <p:to>
                                        <p:strVal val="visible"/>
                                      </p:to>
                                    </p:set>
                                    <p:animEffect transition="in" filter="fade">
                                      <p:cBhvr>
                                        <p:cTn id="257" dur="250"/>
                                        <p:tgtEl>
                                          <p:spTgt spid="130"/>
                                        </p:tgtEl>
                                      </p:cBhvr>
                                    </p:animEffect>
                                    <p:anim calcmode="lin" valueType="num">
                                      <p:cBhvr>
                                        <p:cTn id="258" dur="250" fill="hold"/>
                                        <p:tgtEl>
                                          <p:spTgt spid="130"/>
                                        </p:tgtEl>
                                        <p:attrNameLst>
                                          <p:attrName>ppt_x</p:attrName>
                                        </p:attrNameLst>
                                      </p:cBhvr>
                                      <p:tavLst>
                                        <p:tav tm="0">
                                          <p:val>
                                            <p:strVal val="#ppt_x"/>
                                          </p:val>
                                        </p:tav>
                                        <p:tav tm="100000">
                                          <p:val>
                                            <p:strVal val="#ppt_x"/>
                                          </p:val>
                                        </p:tav>
                                      </p:tavLst>
                                    </p:anim>
                                    <p:anim calcmode="lin" valueType="num">
                                      <p:cBhvr>
                                        <p:cTn id="259" dur="250" fill="hold"/>
                                        <p:tgtEl>
                                          <p:spTgt spid="130"/>
                                        </p:tgtEl>
                                        <p:attrNameLst>
                                          <p:attrName>ppt_y</p:attrName>
                                        </p:attrNameLst>
                                      </p:cBhvr>
                                      <p:tavLst>
                                        <p:tav tm="0">
                                          <p:val>
                                            <p:strVal val="#ppt_y+.1"/>
                                          </p:val>
                                        </p:tav>
                                        <p:tav tm="100000">
                                          <p:val>
                                            <p:strVal val="#ppt_y"/>
                                          </p:val>
                                        </p:tav>
                                      </p:tavLst>
                                    </p:anim>
                                  </p:childTnLst>
                                  <p:subTnLst>
                                    <p:audio>
                                      <p:cMediaNode>
                                        <p:cTn display="0" masterRel="sameClick">
                                          <p:stCondLst>
                                            <p:cond evt="begin" delay="0">
                                              <p:tn val="255"/>
                                            </p:cond>
                                          </p:stCondLst>
                                          <p:endCondLst>
                                            <p:cond evt="onStopAudio" delay="0">
                                              <p:tgtEl>
                                                <p:sldTgt/>
                                              </p:tgtEl>
                                            </p:cond>
                                          </p:endCondLst>
                                        </p:cTn>
                                        <p:tgtEl>
                                          <p:sndTgt r:embed="rId2" name="chimes.wav"/>
                                        </p:tgtEl>
                                      </p:cMediaNode>
                                    </p:audio>
                                  </p:subTnLst>
                                </p:cTn>
                              </p:par>
                            </p:childTnLst>
                          </p:cTn>
                        </p:par>
                      </p:childTnLst>
                    </p:cTn>
                  </p:par>
                  <p:par>
                    <p:cTn id="260" fill="hold">
                      <p:stCondLst>
                        <p:cond delay="indefinite"/>
                      </p:stCondLst>
                      <p:childTnLst>
                        <p:par>
                          <p:cTn id="261" fill="hold">
                            <p:stCondLst>
                              <p:cond delay="0"/>
                            </p:stCondLst>
                            <p:childTnLst>
                              <p:par>
                                <p:cTn id="262" presetID="1" presetClass="exit" presetSubtype="0" fill="hold" grpId="1" nodeType="clickEffect">
                                  <p:stCondLst>
                                    <p:cond delay="0"/>
                                  </p:stCondLst>
                                  <p:iterate type="lt">
                                    <p:tmAbs val="0"/>
                                  </p:iterate>
                                  <p:childTnLst>
                                    <p:set>
                                      <p:cBhvr>
                                        <p:cTn id="263" dur="1" fill="hold">
                                          <p:stCondLst>
                                            <p:cond delay="0"/>
                                          </p:stCondLst>
                                        </p:cTn>
                                        <p:tgtEl>
                                          <p:spTgt spid="130"/>
                                        </p:tgtEl>
                                        <p:attrNameLst>
                                          <p:attrName>style.visibility</p:attrName>
                                        </p:attrNameLst>
                                      </p:cBhvr>
                                      <p:to>
                                        <p:strVal val="hidden"/>
                                      </p:to>
                                    </p:set>
                                  </p:childTnLst>
                                </p:cTn>
                              </p:par>
                            </p:childTnLst>
                          </p:cTn>
                        </p:par>
                      </p:childTnLst>
                    </p:cTn>
                  </p:par>
                </p:childTnLst>
              </p:cTn>
              <p:nextCondLst>
                <p:cond evt="onClick" delay="0">
                  <p:tgtEl>
                    <p:spTgt spid="132"/>
                  </p:tgtEl>
                </p:cond>
              </p:nextCondLst>
            </p:seq>
            <p:seq concurrent="1" nextAc="seek">
              <p:cTn id="264" restart="whenNotActive" fill="hold" evtFilter="cancelBubble" nodeType="interactiveSeq">
                <p:stCondLst>
                  <p:cond evt="onClick" delay="0">
                    <p:tgtEl>
                      <p:spTgt spid="129"/>
                    </p:tgtEl>
                  </p:cond>
                </p:stCondLst>
                <p:endSync evt="end" delay="0">
                  <p:rtn val="all"/>
                </p:endSync>
                <p:childTnLst>
                  <p:par>
                    <p:cTn id="265" fill="hold">
                      <p:stCondLst>
                        <p:cond delay="0"/>
                      </p:stCondLst>
                      <p:childTnLst>
                        <p:par>
                          <p:cTn id="266" fill="hold">
                            <p:stCondLst>
                              <p:cond delay="0"/>
                            </p:stCondLst>
                            <p:childTnLst>
                              <p:par>
                                <p:cTn id="267" presetID="1" presetClass="entr" presetSubtype="0" fill="hold" grpId="0" nodeType="clickEffect">
                                  <p:stCondLst>
                                    <p:cond delay="0"/>
                                  </p:stCondLst>
                                  <p:childTnLst>
                                    <p:set>
                                      <p:cBhvr>
                                        <p:cTn id="268" dur="1" fill="hold">
                                          <p:stCondLst>
                                            <p:cond delay="0"/>
                                          </p:stCondLst>
                                        </p:cTn>
                                        <p:tgtEl>
                                          <p:spTgt spid="140"/>
                                        </p:tgtEl>
                                        <p:attrNameLst>
                                          <p:attrName>style.visibility</p:attrName>
                                        </p:attrNameLst>
                                      </p:cBhvr>
                                      <p:to>
                                        <p:strVal val="visible"/>
                                      </p:to>
                                    </p:set>
                                  </p:childTnLst>
                                </p:cTn>
                              </p:par>
                              <p:par>
                                <p:cTn id="269" presetID="1" presetClass="entr" presetSubtype="0" fill="hold" grpId="0" nodeType="withEffect">
                                  <p:stCondLst>
                                    <p:cond delay="0"/>
                                  </p:stCondLst>
                                  <p:childTnLst>
                                    <p:set>
                                      <p:cBhvr>
                                        <p:cTn id="270" dur="1" fill="hold">
                                          <p:stCondLst>
                                            <p:cond delay="0"/>
                                          </p:stCondLst>
                                        </p:cTn>
                                        <p:tgtEl>
                                          <p:spTgt spid="139"/>
                                        </p:tgtEl>
                                        <p:attrNameLst>
                                          <p:attrName>style.visibility</p:attrName>
                                        </p:attrNameLst>
                                      </p:cBhvr>
                                      <p:to>
                                        <p:strVal val="visible"/>
                                      </p:to>
                                    </p:set>
                                  </p:childTnLst>
                                </p:cTn>
                              </p:par>
                              <p:par>
                                <p:cTn id="271" presetID="63" presetClass="path" presetSubtype="0" accel="50000" decel="50000" fill="hold" grpId="2" nodeType="withEffect">
                                  <p:stCondLst>
                                    <p:cond delay="0"/>
                                  </p:stCondLst>
                                  <p:childTnLst>
                                    <p:animMotion origin="layout" path="M -2.47657 -0.99745 L -1.57592 -0.99745 " pathEditMode="relative" rAng="0" ptsTypes="AA">
                                      <p:cBhvr>
                                        <p:cTn id="272" dur="250" fill="hold"/>
                                        <p:tgtEl>
                                          <p:spTgt spid="140"/>
                                        </p:tgtEl>
                                        <p:attrNameLst>
                                          <p:attrName>ppt_x</p:attrName>
                                          <p:attrName>ppt_y</p:attrName>
                                        </p:attrNameLst>
                                      </p:cBhvr>
                                      <p:rCtr x="45026" y="0"/>
                                    </p:animMotion>
                                  </p:childTnLst>
                                </p:cTn>
                              </p:par>
                              <p:par>
                                <p:cTn id="273" presetID="63" presetClass="path" presetSubtype="0" accel="50000" decel="50000" fill="hold" grpId="2" nodeType="withEffect">
                                  <p:stCondLst>
                                    <p:cond delay="0"/>
                                  </p:stCondLst>
                                  <p:childTnLst>
                                    <p:animMotion origin="layout" path="M -2.47657 -1.00996 L -1.57787 -1.00996 " pathEditMode="relative" rAng="0" ptsTypes="AA">
                                      <p:cBhvr>
                                        <p:cTn id="274" dur="250" fill="hold"/>
                                        <p:tgtEl>
                                          <p:spTgt spid="139"/>
                                        </p:tgtEl>
                                        <p:attrNameLst>
                                          <p:attrName>ppt_x</p:attrName>
                                          <p:attrName>ppt_y</p:attrName>
                                        </p:attrNameLst>
                                      </p:cBhvr>
                                      <p:rCtr x="44935" y="0"/>
                                    </p:animMotion>
                                  </p:childTnLst>
                                </p:cTn>
                              </p:par>
                            </p:childTnLst>
                          </p:cTn>
                        </p:par>
                      </p:childTnLst>
                    </p:cTn>
                  </p:par>
                </p:childTnLst>
              </p:cTn>
              <p:nextCondLst>
                <p:cond evt="onClick" delay="0">
                  <p:tgtEl>
                    <p:spTgt spid="129"/>
                  </p:tgtEl>
                </p:cond>
              </p:nextCondLst>
            </p:seq>
            <p:seq concurrent="1" nextAc="seek">
              <p:cTn id="275" restart="whenNotActive" fill="hold" evtFilter="cancelBubble" nodeType="interactiveSeq">
                <p:stCondLst>
                  <p:cond evt="onClick" delay="0">
                    <p:tgtEl>
                      <p:spTgt spid="140"/>
                    </p:tgtEl>
                  </p:cond>
                </p:stCondLst>
                <p:endSync evt="end" delay="0">
                  <p:rtn val="all"/>
                </p:endSync>
                <p:childTnLst>
                  <p:par>
                    <p:cTn id="276" fill="hold">
                      <p:stCondLst>
                        <p:cond delay="0"/>
                      </p:stCondLst>
                      <p:childTnLst>
                        <p:par>
                          <p:cTn id="277" fill="hold">
                            <p:stCondLst>
                              <p:cond delay="0"/>
                            </p:stCondLst>
                            <p:childTnLst>
                              <p:par>
                                <p:cTn id="278" presetID="1" presetClass="exit" presetSubtype="0" fill="hold" grpId="1" nodeType="clickEffect">
                                  <p:stCondLst>
                                    <p:cond delay="0"/>
                                  </p:stCondLst>
                                  <p:childTnLst>
                                    <p:set>
                                      <p:cBhvr>
                                        <p:cTn id="279" dur="1" fill="hold">
                                          <p:stCondLst>
                                            <p:cond delay="0"/>
                                          </p:stCondLst>
                                        </p:cTn>
                                        <p:tgtEl>
                                          <p:spTgt spid="140"/>
                                        </p:tgtEl>
                                        <p:attrNameLst>
                                          <p:attrName>style.visibility</p:attrName>
                                        </p:attrNameLst>
                                      </p:cBhvr>
                                      <p:to>
                                        <p:strVal val="hidden"/>
                                      </p:to>
                                    </p:set>
                                  </p:childTnLst>
                                </p:cTn>
                              </p:par>
                              <p:par>
                                <p:cTn id="280" presetID="1" presetClass="exit" presetSubtype="0" fill="hold" grpId="1" nodeType="withEffect">
                                  <p:stCondLst>
                                    <p:cond delay="0"/>
                                  </p:stCondLst>
                                  <p:childTnLst>
                                    <p:set>
                                      <p:cBhvr>
                                        <p:cTn id="281" dur="1" fill="hold">
                                          <p:stCondLst>
                                            <p:cond delay="0"/>
                                          </p:stCondLst>
                                        </p:cTn>
                                        <p:tgtEl>
                                          <p:spTgt spid="139"/>
                                        </p:tgtEl>
                                        <p:attrNameLst>
                                          <p:attrName>style.visibility</p:attrName>
                                        </p:attrNameLst>
                                      </p:cBhvr>
                                      <p:to>
                                        <p:strVal val="hidden"/>
                                      </p:to>
                                    </p:set>
                                  </p:childTnLst>
                                </p:cTn>
                              </p:par>
                            </p:childTnLst>
                          </p:cTn>
                        </p:par>
                      </p:childTnLst>
                    </p:cTn>
                  </p:par>
                </p:childTnLst>
              </p:cTn>
              <p:nextCondLst>
                <p:cond evt="onClick" delay="0">
                  <p:tgtEl>
                    <p:spTgt spid="140"/>
                  </p:tgtEl>
                </p:cond>
              </p:nextCondLst>
            </p:seq>
          </p:childTnLst>
        </p:cTn>
      </p:par>
    </p:tnLst>
    <p:bldLst>
      <p:bldP spid="9" grpId="0" animBg="1"/>
      <p:bldP spid="9" grpId="1" animBg="1"/>
      <p:bldP spid="11" grpId="0"/>
      <p:bldP spid="11" grpId="1"/>
      <p:bldP spid="54" grpId="0"/>
      <p:bldP spid="54" grpId="1"/>
      <p:bldP spid="71" grpId="0"/>
      <p:bldP spid="71" grpId="1"/>
      <p:bldP spid="72" grpId="0" animBg="1"/>
      <p:bldP spid="72" grpId="1" animBg="1"/>
      <p:bldP spid="72" grpId="2" animBg="1"/>
      <p:bldP spid="73" grpId="0" animBg="1"/>
      <p:bldP spid="73" grpId="1" animBg="1"/>
      <p:bldP spid="73" grpId="2" animBg="1"/>
      <p:bldP spid="76" grpId="0"/>
      <p:bldP spid="76" grpId="1"/>
      <p:bldP spid="116" grpId="0"/>
      <p:bldP spid="116" grpId="1"/>
      <p:bldP spid="121" grpId="0"/>
      <p:bldP spid="121" grpId="1"/>
      <p:bldP spid="124" grpId="0"/>
      <p:bldP spid="124" grpId="1"/>
      <p:bldP spid="128" grpId="0"/>
      <p:bldP spid="128" grpId="1"/>
      <p:bldP spid="130" grpId="0"/>
      <p:bldP spid="130" grpId="1"/>
      <p:bldP spid="3" grpId="0" animBg="1"/>
      <p:bldP spid="3" grpId="1" animBg="1"/>
      <p:bldP spid="3" grpId="2" animBg="1"/>
      <p:bldP spid="4" grpId="0" animBg="1"/>
      <p:bldP spid="4" grpId="1" animBg="1"/>
      <p:bldP spid="4" grpId="2" animBg="1"/>
      <p:bldP spid="57" grpId="0" animBg="1"/>
      <p:bldP spid="57" grpId="1" animBg="1"/>
      <p:bldP spid="57" grpId="2" animBg="1"/>
      <p:bldP spid="58" grpId="0" animBg="1"/>
      <p:bldP spid="58" grpId="1" animBg="1"/>
      <p:bldP spid="58" grpId="2" animBg="1"/>
      <p:bldP spid="77" grpId="0" animBg="1"/>
      <p:bldP spid="77" grpId="1" animBg="1"/>
      <p:bldP spid="77" grpId="2" animBg="1"/>
      <p:bldP spid="78" grpId="0" animBg="1"/>
      <p:bldP spid="78" grpId="1" animBg="1"/>
      <p:bldP spid="78" grpId="2" animBg="1"/>
      <p:bldP spid="119" grpId="0" animBg="1"/>
      <p:bldP spid="119" grpId="1" animBg="1"/>
      <p:bldP spid="119" grpId="2" animBg="1"/>
      <p:bldP spid="120" grpId="0" animBg="1"/>
      <p:bldP spid="120" grpId="1" animBg="1"/>
      <p:bldP spid="120" grpId="2" animBg="1"/>
      <p:bldP spid="133" grpId="0" animBg="1"/>
      <p:bldP spid="133" grpId="1" animBg="1"/>
      <p:bldP spid="133" grpId="2" animBg="1"/>
      <p:bldP spid="134" grpId="0" animBg="1"/>
      <p:bldP spid="134" grpId="1" animBg="1"/>
      <p:bldP spid="134" grpId="2" animBg="1"/>
      <p:bldP spid="135" grpId="0" animBg="1"/>
      <p:bldP spid="135" grpId="1" animBg="1"/>
      <p:bldP spid="135" grpId="2" animBg="1"/>
      <p:bldP spid="136" grpId="0" animBg="1"/>
      <p:bldP spid="136" grpId="1" animBg="1"/>
      <p:bldP spid="136" grpId="2" animBg="1"/>
      <p:bldP spid="137" grpId="0" animBg="1"/>
      <p:bldP spid="137" grpId="1" animBg="1"/>
      <p:bldP spid="137" grpId="2" animBg="1"/>
      <p:bldP spid="138" grpId="0" animBg="1"/>
      <p:bldP spid="138" grpId="1" animBg="1"/>
      <p:bldP spid="138" grpId="2" animBg="1"/>
      <p:bldP spid="139" grpId="0" animBg="1"/>
      <p:bldP spid="139" grpId="1" animBg="1"/>
      <p:bldP spid="139" grpId="2" animBg="1"/>
      <p:bldP spid="140" grpId="0" animBg="1"/>
      <p:bldP spid="140" grpId="1" animBg="1"/>
      <p:bldP spid="140" grpId="2"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itle"/>
          <p:cNvSpPr txBox="1">
            <a:spLocks/>
          </p:cNvSpPr>
          <p:nvPr/>
        </p:nvSpPr>
        <p:spPr>
          <a:xfrm>
            <a:off x="1513681" y="3076931"/>
            <a:ext cx="9164638" cy="704138"/>
          </a:xfrm>
          <a:prstGeom prst="rect">
            <a:avLst/>
          </a:prstGeom>
        </p:spPr>
        <p:txBody>
          <a:bodyPr>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lang="en-US" sz="48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4800" b="1" i="0" u="none" strike="noStrike" kern="1200" cap="none" spc="0" normalizeH="0" baseline="0" noProof="0" dirty="0">
                <a:ln>
                  <a:noFill/>
                </a:ln>
                <a:solidFill>
                  <a:prstClr val="white"/>
                </a:solidFill>
                <a:effectLst/>
                <a:uLnTx/>
                <a:uFillTx/>
                <a:latin typeface="Tahoma" panose="020B0604030504040204" pitchFamily="34" charset="0"/>
                <a:cs typeface="Tahoma" panose="020B0604030504040204" pitchFamily="34" charset="0"/>
              </a:rPr>
              <a:t>VÒNG</a:t>
            </a:r>
            <a:r>
              <a:rPr kumimoji="0" lang="en-US" sz="4800" b="1" i="0" u="none" strike="noStrike" kern="1200" cap="none" spc="0" normalizeH="0" noProof="0" dirty="0">
                <a:ln>
                  <a:noFill/>
                </a:ln>
                <a:solidFill>
                  <a:prstClr val="white"/>
                </a:solidFill>
                <a:effectLst/>
                <a:uLnTx/>
                <a:uFillTx/>
                <a:latin typeface="Tahoma" panose="020B0604030504040204" pitchFamily="34" charset="0"/>
                <a:cs typeface="Tahoma" panose="020B0604030504040204" pitchFamily="34" charset="0"/>
              </a:rPr>
              <a:t> THAY ĐỔI</a:t>
            </a:r>
            <a:endParaRPr kumimoji="0" lang="en-US" sz="4800" b="1" i="0" u="none" strike="noStrike" kern="1200" cap="none" spc="0" normalizeH="0" baseline="0" noProof="0" dirty="0">
              <a:ln>
                <a:noFill/>
              </a:ln>
              <a:solidFill>
                <a:prstClr val="white"/>
              </a:solidFill>
              <a:effectLst/>
              <a:uLnTx/>
              <a:uFillTx/>
              <a:latin typeface="Tahoma" panose="020B0604030504040204" pitchFamily="34" charset="0"/>
              <a:cs typeface="Tahoma" panose="020B0604030504040204" pitchFamily="34" charset="0"/>
            </a:endParaRPr>
          </a:p>
        </p:txBody>
      </p:sp>
      <p:sp>
        <p:nvSpPr>
          <p:cNvPr id="3" name="Icon"/>
          <p:cNvSpPr/>
          <p:nvPr/>
        </p:nvSpPr>
        <p:spPr>
          <a:xfrm>
            <a:off x="5448875" y="1529668"/>
            <a:ext cx="1294250" cy="1294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2218" y="1863011"/>
            <a:ext cx="627565" cy="627565"/>
          </a:xfrm>
          <a:prstGeom prst="rect">
            <a:avLst/>
          </a:prstGeom>
        </p:spPr>
      </p:pic>
    </p:spTree>
    <p:extLst>
      <p:ext uri="{BB962C8B-B14F-4D97-AF65-F5344CB8AC3E}">
        <p14:creationId xmlns:p14="http://schemas.microsoft.com/office/powerpoint/2010/main" val="2152337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1931932759"/>
              </p:ext>
            </p:extLst>
          </p:nvPr>
        </p:nvGraphicFramePr>
        <p:xfrm>
          <a:off x="4157331" y="978190"/>
          <a:ext cx="7006856" cy="5188696"/>
        </p:xfrm>
        <a:graphic>
          <a:graphicData uri="http://schemas.openxmlformats.org/drawingml/2006/table">
            <a:tbl>
              <a:tblPr firstRow="1" bandRow="1">
                <a:tableStyleId>{5C22544A-7EE6-4342-B048-85BDC9FD1C3A}</a:tableStyleId>
              </a:tblPr>
              <a:tblGrid>
                <a:gridCol w="1751714">
                  <a:extLst>
                    <a:ext uri="{9D8B030D-6E8A-4147-A177-3AD203B41FA5}">
                      <a16:colId xmlns:a16="http://schemas.microsoft.com/office/drawing/2014/main" val="2001111629"/>
                    </a:ext>
                  </a:extLst>
                </a:gridCol>
                <a:gridCol w="1751714">
                  <a:extLst>
                    <a:ext uri="{9D8B030D-6E8A-4147-A177-3AD203B41FA5}">
                      <a16:colId xmlns:a16="http://schemas.microsoft.com/office/drawing/2014/main" val="2019758172"/>
                    </a:ext>
                  </a:extLst>
                </a:gridCol>
                <a:gridCol w="1751714">
                  <a:extLst>
                    <a:ext uri="{9D8B030D-6E8A-4147-A177-3AD203B41FA5}">
                      <a16:colId xmlns:a16="http://schemas.microsoft.com/office/drawing/2014/main" val="2056365421"/>
                    </a:ext>
                  </a:extLst>
                </a:gridCol>
                <a:gridCol w="1751714">
                  <a:extLst>
                    <a:ext uri="{9D8B030D-6E8A-4147-A177-3AD203B41FA5}">
                      <a16:colId xmlns:a16="http://schemas.microsoft.com/office/drawing/2014/main" val="2056762072"/>
                    </a:ext>
                  </a:extLst>
                </a:gridCol>
              </a:tblGrid>
              <a:tr h="1297174">
                <a:tc>
                  <a:txBody>
                    <a:bodyPr/>
                    <a:lstStyle/>
                    <a:p>
                      <a:endParaRPr lang="en-US" baseline="0" dirty="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dirty="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extLst>
                  <a:ext uri="{0D108BD9-81ED-4DB2-BD59-A6C34878D82A}">
                    <a16:rowId xmlns:a16="http://schemas.microsoft.com/office/drawing/2014/main" val="3087427945"/>
                  </a:ext>
                </a:extLst>
              </a:tr>
              <a:tr h="1297174">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extLst>
                  <a:ext uri="{0D108BD9-81ED-4DB2-BD59-A6C34878D82A}">
                    <a16:rowId xmlns:a16="http://schemas.microsoft.com/office/drawing/2014/main" val="545244368"/>
                  </a:ext>
                </a:extLst>
              </a:tr>
              <a:tr h="1297174">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dirty="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extLst>
                  <a:ext uri="{0D108BD9-81ED-4DB2-BD59-A6C34878D82A}">
                    <a16:rowId xmlns:a16="http://schemas.microsoft.com/office/drawing/2014/main" val="1144737405"/>
                  </a:ext>
                </a:extLst>
              </a:tr>
              <a:tr h="1297174">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tc>
                  <a:txBody>
                    <a:bodyPr/>
                    <a:lstStyle/>
                    <a:p>
                      <a:endParaRPr lang="en-US" baseline="0" dirty="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extLst>
                  <a:ext uri="{0D108BD9-81ED-4DB2-BD59-A6C34878D82A}">
                    <a16:rowId xmlns:a16="http://schemas.microsoft.com/office/drawing/2014/main" val="2688489320"/>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159474647"/>
              </p:ext>
            </p:extLst>
          </p:nvPr>
        </p:nvGraphicFramePr>
        <p:xfrm>
          <a:off x="871871" y="978190"/>
          <a:ext cx="3285460" cy="5188696"/>
        </p:xfrm>
        <a:graphic>
          <a:graphicData uri="http://schemas.openxmlformats.org/drawingml/2006/table">
            <a:tbl>
              <a:tblPr firstRow="1" bandRow="1">
                <a:tableStyleId>{5C22544A-7EE6-4342-B048-85BDC9FD1C3A}</a:tableStyleId>
              </a:tblPr>
              <a:tblGrid>
                <a:gridCol w="3285460">
                  <a:extLst>
                    <a:ext uri="{9D8B030D-6E8A-4147-A177-3AD203B41FA5}">
                      <a16:colId xmlns:a16="http://schemas.microsoft.com/office/drawing/2014/main" val="2001111629"/>
                    </a:ext>
                  </a:extLst>
                </a:gridCol>
              </a:tblGrid>
              <a:tr h="1297174">
                <a:tc>
                  <a:txBody>
                    <a:bodyPr/>
                    <a:lstStyle/>
                    <a:p>
                      <a:endParaRPr lang="en-US" dirty="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extLst>
                  <a:ext uri="{0D108BD9-81ED-4DB2-BD59-A6C34878D82A}">
                    <a16:rowId xmlns:a16="http://schemas.microsoft.com/office/drawing/2014/main" val="3087427945"/>
                  </a:ext>
                </a:extLst>
              </a:tr>
              <a:tr h="1297174">
                <a:tc>
                  <a:txBody>
                    <a:bodyPr/>
                    <a:lstStyle/>
                    <a:p>
                      <a:endParaRPr lang="en-US" dirty="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extLst>
                  <a:ext uri="{0D108BD9-81ED-4DB2-BD59-A6C34878D82A}">
                    <a16:rowId xmlns:a16="http://schemas.microsoft.com/office/drawing/2014/main" val="545244368"/>
                  </a:ext>
                </a:extLst>
              </a:tr>
              <a:tr h="1297174">
                <a:tc>
                  <a:txBody>
                    <a:bodyPr/>
                    <a:lstStyle/>
                    <a:p>
                      <a:endParaRPr lang="en-US" dirty="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extLst>
                  <a:ext uri="{0D108BD9-81ED-4DB2-BD59-A6C34878D82A}">
                    <a16:rowId xmlns:a16="http://schemas.microsoft.com/office/drawing/2014/main" val="1144737405"/>
                  </a:ext>
                </a:extLst>
              </a:tr>
              <a:tr h="1297174">
                <a:tc>
                  <a:txBody>
                    <a:bodyPr/>
                    <a:lstStyle/>
                    <a:p>
                      <a:endParaRPr lang="en-US" dirty="0"/>
                    </a:p>
                  </a:txBody>
                  <a:tcPr>
                    <a:lnL w="38100" cap="flat" cmpd="sng" algn="ctr">
                      <a:solidFill>
                        <a:schemeClr val="tx1"/>
                      </a:solidFill>
                      <a:prstDash val="lgDashDot"/>
                      <a:round/>
                      <a:headEnd type="none" w="med" len="med"/>
                      <a:tailEnd type="none" w="med" len="med"/>
                    </a:lnL>
                    <a:lnR w="38100" cap="flat" cmpd="sng" algn="ctr">
                      <a:solidFill>
                        <a:schemeClr val="tx1"/>
                      </a:solidFill>
                      <a:prstDash val="lgDashDot"/>
                      <a:round/>
                      <a:headEnd type="none" w="med" len="med"/>
                      <a:tailEnd type="none" w="med" len="med"/>
                    </a:lnR>
                    <a:lnT w="38100" cap="flat" cmpd="sng" algn="ctr">
                      <a:solidFill>
                        <a:schemeClr val="tx1"/>
                      </a:solidFill>
                      <a:prstDash val="lgDashDot"/>
                      <a:round/>
                      <a:headEnd type="none" w="med" len="med"/>
                      <a:tailEnd type="none" w="med" len="med"/>
                    </a:lnT>
                    <a:lnB w="38100" cap="flat" cmpd="sng" algn="ctr">
                      <a:solidFill>
                        <a:schemeClr val="tx1"/>
                      </a:solidFill>
                      <a:prstDash val="lgDashDot"/>
                      <a:round/>
                      <a:headEnd type="none" w="med" len="med"/>
                      <a:tailEnd type="none" w="med" len="med"/>
                    </a:lnB>
                    <a:noFill/>
                  </a:tcPr>
                </a:tc>
                <a:extLst>
                  <a:ext uri="{0D108BD9-81ED-4DB2-BD59-A6C34878D82A}">
                    <a16:rowId xmlns:a16="http://schemas.microsoft.com/office/drawing/2014/main" val="2688489320"/>
                  </a:ext>
                </a:extLst>
              </a:tr>
            </a:tbl>
          </a:graphicData>
        </a:graphic>
      </p:graphicFrame>
      <p:sp>
        <p:nvSpPr>
          <p:cNvPr id="3" name="Rounded Rectangle 2"/>
          <p:cNvSpPr/>
          <p:nvPr/>
        </p:nvSpPr>
        <p:spPr>
          <a:xfrm>
            <a:off x="871871" y="978190"/>
            <a:ext cx="3285460" cy="1265275"/>
          </a:xfrm>
          <a:prstGeom prst="roundRect">
            <a:avLst/>
          </a:prstGeom>
          <a:solidFill>
            <a:srgbClr val="FFC0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t>NHÂN VẬT</a:t>
            </a:r>
          </a:p>
        </p:txBody>
      </p:sp>
      <p:sp>
        <p:nvSpPr>
          <p:cNvPr id="4" name="Rounded Rectangle 3"/>
          <p:cNvSpPr/>
          <p:nvPr/>
        </p:nvSpPr>
        <p:spPr>
          <a:xfrm>
            <a:off x="871871" y="2285997"/>
            <a:ext cx="3285460" cy="1265275"/>
          </a:xfrm>
          <a:prstGeom prst="roundRect">
            <a:avLst/>
          </a:prstGeom>
          <a:solidFill>
            <a:srgbClr val="C000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t>CÂU CHUYỆN</a:t>
            </a:r>
          </a:p>
        </p:txBody>
      </p:sp>
      <p:sp>
        <p:nvSpPr>
          <p:cNvPr id="5" name="Rounded Rectangle 4"/>
          <p:cNvSpPr/>
          <p:nvPr/>
        </p:nvSpPr>
        <p:spPr>
          <a:xfrm>
            <a:off x="871871" y="3593804"/>
            <a:ext cx="3285460" cy="1265275"/>
          </a:xfrm>
          <a:prstGeom prst="roundRect">
            <a:avLst/>
          </a:prstGeom>
          <a:solidFill>
            <a:srgbClr val="92D05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t>ĐỊA DANH</a:t>
            </a:r>
          </a:p>
        </p:txBody>
      </p:sp>
      <p:sp>
        <p:nvSpPr>
          <p:cNvPr id="6" name="Rounded Rectangle 5"/>
          <p:cNvSpPr/>
          <p:nvPr/>
        </p:nvSpPr>
        <p:spPr>
          <a:xfrm>
            <a:off x="871871" y="4901611"/>
            <a:ext cx="3285460" cy="1265275"/>
          </a:xfrm>
          <a:prstGeom prst="roundRect">
            <a:avLst/>
          </a:prstGeom>
          <a:solidFill>
            <a:srgbClr val="0070C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t>ĐỊA CHỈ</a:t>
            </a:r>
          </a:p>
        </p:txBody>
      </p:sp>
      <p:sp>
        <p:nvSpPr>
          <p:cNvPr id="10" name="Rectangle 9">
            <a:hlinkClick r:id="rId2" action="ppaction://hlinksldjump"/>
          </p:cNvPr>
          <p:cNvSpPr/>
          <p:nvPr/>
        </p:nvSpPr>
        <p:spPr>
          <a:xfrm>
            <a:off x="4407364" y="1010934"/>
            <a:ext cx="1165704" cy="1200329"/>
          </a:xfrm>
          <a:prstGeom prst="rect">
            <a:avLst/>
          </a:prstGeom>
          <a:noFill/>
          <a:effectLst>
            <a:outerShdw blurRad="114300" dist="50800" dir="5400000" algn="ctr" rotWithShape="0">
              <a:schemeClr val="bg1">
                <a:alpha val="61000"/>
              </a:schemeClr>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bg1"/>
                  </a:outerShdw>
                </a:effectLst>
              </a:rPr>
              <a:t>10</a:t>
            </a:r>
          </a:p>
        </p:txBody>
      </p:sp>
      <p:sp>
        <p:nvSpPr>
          <p:cNvPr id="26" name="Rectangle 25">
            <a:hlinkClick r:id="rId3" action="ppaction://hlinksldjump"/>
          </p:cNvPr>
          <p:cNvSpPr/>
          <p:nvPr/>
        </p:nvSpPr>
        <p:spPr>
          <a:xfrm>
            <a:off x="4407364" y="2322576"/>
            <a:ext cx="1165704" cy="1200329"/>
          </a:xfrm>
          <a:prstGeom prst="rect">
            <a:avLst/>
          </a:prstGeom>
          <a:noFill/>
          <a:effectLst>
            <a:outerShdw blurRad="114300" dist="50800" dir="5400000" algn="ctr" rotWithShape="0">
              <a:schemeClr val="bg1">
                <a:alpha val="61000"/>
              </a:schemeClr>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bg1"/>
                  </a:outerShdw>
                </a:effectLst>
              </a:rPr>
              <a:t>10</a:t>
            </a:r>
          </a:p>
        </p:txBody>
      </p:sp>
      <p:sp>
        <p:nvSpPr>
          <p:cNvPr id="27" name="Rectangle 26">
            <a:hlinkClick r:id="rId4" action="ppaction://hlinksldjump"/>
          </p:cNvPr>
          <p:cNvSpPr/>
          <p:nvPr/>
        </p:nvSpPr>
        <p:spPr>
          <a:xfrm>
            <a:off x="4407364" y="3630168"/>
            <a:ext cx="1165704" cy="1200329"/>
          </a:xfrm>
          <a:prstGeom prst="rect">
            <a:avLst/>
          </a:prstGeom>
          <a:noFill/>
          <a:effectLst>
            <a:outerShdw blurRad="114300" dist="50800" dir="5400000" algn="ctr" rotWithShape="0">
              <a:schemeClr val="bg1">
                <a:alpha val="61000"/>
              </a:schemeClr>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bg1"/>
                  </a:outerShdw>
                </a:effectLst>
              </a:rPr>
              <a:t>10</a:t>
            </a:r>
          </a:p>
        </p:txBody>
      </p:sp>
      <p:sp>
        <p:nvSpPr>
          <p:cNvPr id="28" name="Rectangle 27">
            <a:hlinkClick r:id="rId5" action="ppaction://hlinksldjump"/>
          </p:cNvPr>
          <p:cNvSpPr/>
          <p:nvPr/>
        </p:nvSpPr>
        <p:spPr>
          <a:xfrm>
            <a:off x="4407364" y="4937760"/>
            <a:ext cx="1165704" cy="1200329"/>
          </a:xfrm>
          <a:prstGeom prst="rect">
            <a:avLst/>
          </a:prstGeom>
          <a:noFill/>
          <a:effectLst>
            <a:outerShdw blurRad="114300" dist="50800" dir="5400000" algn="ctr" rotWithShape="0">
              <a:schemeClr val="bg1">
                <a:alpha val="61000"/>
              </a:schemeClr>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bg1"/>
                  </a:outerShdw>
                </a:effectLst>
              </a:rPr>
              <a:t>10</a:t>
            </a:r>
          </a:p>
        </p:txBody>
      </p:sp>
      <p:sp>
        <p:nvSpPr>
          <p:cNvPr id="29" name="Rectangle 28">
            <a:hlinkClick r:id="rId6" action="ppaction://hlinksldjump"/>
          </p:cNvPr>
          <p:cNvSpPr/>
          <p:nvPr/>
        </p:nvSpPr>
        <p:spPr>
          <a:xfrm>
            <a:off x="7897331" y="1010934"/>
            <a:ext cx="1165704" cy="1200329"/>
          </a:xfrm>
          <a:prstGeom prst="rect">
            <a:avLst/>
          </a:prstGeom>
          <a:noFill/>
          <a:effectLst>
            <a:outerShdw blurRad="50800" dist="50800" dir="5400000" algn="ctr" rotWithShape="0">
              <a:srgbClr val="3333FF"/>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accent5"/>
                  </a:outerShdw>
                </a:effectLst>
              </a:rPr>
              <a:t>30</a:t>
            </a:r>
          </a:p>
        </p:txBody>
      </p:sp>
      <p:sp>
        <p:nvSpPr>
          <p:cNvPr id="30" name="Rectangle 29">
            <a:hlinkClick r:id="rId7" action="ppaction://hlinksldjump"/>
          </p:cNvPr>
          <p:cNvSpPr/>
          <p:nvPr/>
        </p:nvSpPr>
        <p:spPr>
          <a:xfrm>
            <a:off x="7897331" y="2322576"/>
            <a:ext cx="1165704" cy="1200329"/>
          </a:xfrm>
          <a:prstGeom prst="rect">
            <a:avLst/>
          </a:prstGeom>
          <a:noFill/>
          <a:effectLst>
            <a:outerShdw blurRad="50800" dist="50800" dir="5400000" algn="ctr" rotWithShape="0">
              <a:srgbClr val="3333FF"/>
            </a:outerShdw>
          </a:effectLst>
        </p:spPr>
        <p:txBody>
          <a:bodyPr wrap="none" lIns="91440" tIns="45720" rIns="91440" bIns="45720">
            <a:spAutoFit/>
          </a:bodyPr>
          <a:lstStyle/>
          <a:p>
            <a:pPr algn="ctr"/>
            <a:r>
              <a:rPr lang="en-US" sz="7200" b="1" dirty="0">
                <a:ln w="6600">
                  <a:solidFill>
                    <a:schemeClr val="accent2"/>
                  </a:solidFill>
                  <a:prstDash val="solid"/>
                </a:ln>
                <a:solidFill>
                  <a:srgbClr val="FFFFFF"/>
                </a:solidFill>
                <a:effectLst>
                  <a:outerShdw dist="38100" dir="2700000" algn="tl" rotWithShape="0">
                    <a:schemeClr val="accent5"/>
                  </a:outerShdw>
                </a:effectLst>
              </a:rPr>
              <a:t>30</a:t>
            </a:r>
          </a:p>
        </p:txBody>
      </p:sp>
      <p:sp>
        <p:nvSpPr>
          <p:cNvPr id="31" name="Rectangle 30">
            <a:hlinkClick r:id="rId8" action="ppaction://hlinksldjump"/>
          </p:cNvPr>
          <p:cNvSpPr/>
          <p:nvPr/>
        </p:nvSpPr>
        <p:spPr>
          <a:xfrm>
            <a:off x="7897331" y="3630168"/>
            <a:ext cx="1165704" cy="1200329"/>
          </a:xfrm>
          <a:prstGeom prst="rect">
            <a:avLst/>
          </a:prstGeom>
          <a:noFill/>
          <a:effectLst>
            <a:outerShdw blurRad="50800" dist="50800" dir="5400000" algn="ctr" rotWithShape="0">
              <a:srgbClr val="3333FF"/>
            </a:outerShdw>
          </a:effectLst>
        </p:spPr>
        <p:txBody>
          <a:bodyPr wrap="none" lIns="91440" tIns="45720" rIns="91440" bIns="45720">
            <a:spAutoFit/>
          </a:bodyPr>
          <a:lstStyle/>
          <a:p>
            <a:pPr algn="ctr"/>
            <a:r>
              <a:rPr lang="en-US" sz="7200" b="1" dirty="0">
                <a:ln w="6600">
                  <a:solidFill>
                    <a:schemeClr val="accent2"/>
                  </a:solidFill>
                  <a:prstDash val="solid"/>
                </a:ln>
                <a:solidFill>
                  <a:srgbClr val="FFFFFF"/>
                </a:solidFill>
                <a:effectLst>
                  <a:outerShdw dist="38100" dir="2700000" algn="tl" rotWithShape="0">
                    <a:schemeClr val="accent5"/>
                  </a:outerShdw>
                </a:effectLst>
              </a:rPr>
              <a:t>30</a:t>
            </a:r>
          </a:p>
        </p:txBody>
      </p:sp>
      <p:sp>
        <p:nvSpPr>
          <p:cNvPr id="32" name="Rectangle 31">
            <a:hlinkClick r:id="rId9" action="ppaction://hlinksldjump"/>
          </p:cNvPr>
          <p:cNvSpPr/>
          <p:nvPr/>
        </p:nvSpPr>
        <p:spPr>
          <a:xfrm>
            <a:off x="7897331" y="4937760"/>
            <a:ext cx="1165704" cy="1200329"/>
          </a:xfrm>
          <a:prstGeom prst="rect">
            <a:avLst/>
          </a:prstGeom>
          <a:noFill/>
          <a:effectLst>
            <a:outerShdw blurRad="50800" dist="50800" dir="5400000" algn="ctr" rotWithShape="0">
              <a:srgbClr val="3333FF"/>
            </a:outerShdw>
          </a:effectLst>
        </p:spPr>
        <p:txBody>
          <a:bodyPr wrap="none" lIns="91440" tIns="45720" rIns="91440" bIns="45720">
            <a:spAutoFit/>
          </a:bodyPr>
          <a:lstStyle/>
          <a:p>
            <a:pPr algn="ctr"/>
            <a:r>
              <a:rPr lang="en-US" sz="7200" b="1" dirty="0">
                <a:ln w="6600">
                  <a:solidFill>
                    <a:schemeClr val="accent2"/>
                  </a:solidFill>
                  <a:prstDash val="solid"/>
                </a:ln>
                <a:solidFill>
                  <a:srgbClr val="FFFFFF"/>
                </a:solidFill>
                <a:effectLst>
                  <a:outerShdw dist="38100" dir="2700000" algn="tl" rotWithShape="0">
                    <a:schemeClr val="accent5"/>
                  </a:outerShdw>
                </a:effectLst>
              </a:rPr>
              <a:t>30</a:t>
            </a:r>
          </a:p>
        </p:txBody>
      </p:sp>
      <p:sp>
        <p:nvSpPr>
          <p:cNvPr id="33" name="Rectangle 32">
            <a:hlinkClick r:id="rId10" action="ppaction://hlinksldjump"/>
          </p:cNvPr>
          <p:cNvSpPr/>
          <p:nvPr/>
        </p:nvSpPr>
        <p:spPr>
          <a:xfrm>
            <a:off x="6144125" y="1010934"/>
            <a:ext cx="1165704" cy="1200329"/>
          </a:xfrm>
          <a:prstGeom prst="rect">
            <a:avLst/>
          </a:prstGeom>
          <a:noFill/>
          <a:effectLst>
            <a:outerShdw blurRad="63500" dist="50800" dir="2700000" algn="ctr" rotWithShape="0">
              <a:schemeClr val="accent4">
                <a:lumMod val="50000"/>
              </a:schemeClr>
            </a:outerShdw>
          </a:effectLst>
        </p:spPr>
        <p:txBody>
          <a:bodyPr wrap="none" lIns="91440" tIns="45720" rIns="91440" bIns="45720">
            <a:spAutoFit/>
          </a:bodyPr>
          <a:lstStyle/>
          <a:p>
            <a:pPr algn="ctr"/>
            <a:r>
              <a:rPr lang="en-US" sz="7200" b="1" dirty="0">
                <a:ln w="6600">
                  <a:noFill/>
                  <a:prstDash val="solid"/>
                </a:ln>
                <a:solidFill>
                  <a:srgbClr val="FFFFFF"/>
                </a:solidFill>
                <a:effectLst>
                  <a:outerShdw dist="50800" dir="3000000" algn="ctr" rotWithShape="0">
                    <a:srgbClr val="74B230"/>
                  </a:outerShdw>
                </a:effectLst>
              </a:rPr>
              <a:t>20</a:t>
            </a:r>
          </a:p>
        </p:txBody>
      </p:sp>
      <p:sp>
        <p:nvSpPr>
          <p:cNvPr id="34" name="Rectangle 33">
            <a:hlinkClick r:id="rId11" action="ppaction://hlinksldjump"/>
          </p:cNvPr>
          <p:cNvSpPr/>
          <p:nvPr/>
        </p:nvSpPr>
        <p:spPr>
          <a:xfrm>
            <a:off x="6144125" y="2322576"/>
            <a:ext cx="1165704" cy="1200329"/>
          </a:xfrm>
          <a:prstGeom prst="rect">
            <a:avLst/>
          </a:prstGeom>
          <a:noFill/>
          <a:effectLst>
            <a:outerShdw blurRad="63500" dist="50800" dir="2700000" algn="ctr" rotWithShape="0">
              <a:schemeClr val="accent4">
                <a:lumMod val="50000"/>
              </a:schemeClr>
            </a:outerShdw>
          </a:effectLst>
        </p:spPr>
        <p:txBody>
          <a:bodyPr wrap="none" lIns="91440" tIns="45720" rIns="91440" bIns="45720">
            <a:spAutoFit/>
          </a:bodyPr>
          <a:lstStyle/>
          <a:p>
            <a:pPr algn="ctr"/>
            <a:r>
              <a:rPr lang="en-US" sz="7200" b="1" dirty="0">
                <a:ln w="6600">
                  <a:noFill/>
                  <a:prstDash val="solid"/>
                </a:ln>
                <a:solidFill>
                  <a:srgbClr val="FFFFFF"/>
                </a:solidFill>
                <a:effectLst>
                  <a:outerShdw dist="50800" dir="3000000" algn="ctr" rotWithShape="0">
                    <a:srgbClr val="74B230"/>
                  </a:outerShdw>
                </a:effectLst>
              </a:rPr>
              <a:t>20</a:t>
            </a:r>
          </a:p>
        </p:txBody>
      </p:sp>
      <p:sp>
        <p:nvSpPr>
          <p:cNvPr id="35" name="Rectangle 34">
            <a:hlinkClick r:id="rId12" action="ppaction://hlinksldjump"/>
          </p:cNvPr>
          <p:cNvSpPr/>
          <p:nvPr/>
        </p:nvSpPr>
        <p:spPr>
          <a:xfrm>
            <a:off x="6144125" y="3630168"/>
            <a:ext cx="1165704" cy="1200329"/>
          </a:xfrm>
          <a:prstGeom prst="rect">
            <a:avLst/>
          </a:prstGeom>
          <a:noFill/>
          <a:effectLst>
            <a:outerShdw blurRad="63500" dist="50800" dir="2700000" algn="ctr" rotWithShape="0">
              <a:schemeClr val="accent4">
                <a:lumMod val="50000"/>
              </a:schemeClr>
            </a:outerShdw>
          </a:effectLst>
        </p:spPr>
        <p:txBody>
          <a:bodyPr wrap="none" lIns="91440" tIns="45720" rIns="91440" bIns="45720">
            <a:spAutoFit/>
          </a:bodyPr>
          <a:lstStyle/>
          <a:p>
            <a:pPr algn="ctr"/>
            <a:r>
              <a:rPr lang="en-US" sz="7200" b="1" dirty="0">
                <a:ln w="6600">
                  <a:noFill/>
                  <a:prstDash val="solid"/>
                </a:ln>
                <a:solidFill>
                  <a:srgbClr val="FFFFFF"/>
                </a:solidFill>
                <a:effectLst>
                  <a:outerShdw dist="50800" dir="3000000" algn="ctr" rotWithShape="0">
                    <a:srgbClr val="74B230"/>
                  </a:outerShdw>
                </a:effectLst>
              </a:rPr>
              <a:t>20</a:t>
            </a:r>
          </a:p>
        </p:txBody>
      </p:sp>
      <p:sp>
        <p:nvSpPr>
          <p:cNvPr id="36" name="Rectangle 35">
            <a:hlinkClick r:id="rId13" action="ppaction://hlinksldjump"/>
          </p:cNvPr>
          <p:cNvSpPr/>
          <p:nvPr/>
        </p:nvSpPr>
        <p:spPr>
          <a:xfrm>
            <a:off x="6144125" y="4937760"/>
            <a:ext cx="1165704" cy="1200329"/>
          </a:xfrm>
          <a:prstGeom prst="rect">
            <a:avLst/>
          </a:prstGeom>
          <a:noFill/>
          <a:effectLst>
            <a:outerShdw blurRad="63500" dist="50800" dir="2700000" algn="ctr" rotWithShape="0">
              <a:schemeClr val="accent4">
                <a:lumMod val="50000"/>
              </a:schemeClr>
            </a:outerShdw>
          </a:effectLst>
        </p:spPr>
        <p:txBody>
          <a:bodyPr wrap="none" lIns="91440" tIns="45720" rIns="91440" bIns="45720">
            <a:spAutoFit/>
          </a:bodyPr>
          <a:lstStyle/>
          <a:p>
            <a:pPr algn="ctr"/>
            <a:r>
              <a:rPr lang="en-US" sz="7200" b="1" dirty="0">
                <a:ln w="6600">
                  <a:noFill/>
                  <a:prstDash val="solid"/>
                </a:ln>
                <a:solidFill>
                  <a:srgbClr val="FFFFFF"/>
                </a:solidFill>
                <a:effectLst>
                  <a:outerShdw dist="50800" dir="3000000" algn="ctr" rotWithShape="0">
                    <a:srgbClr val="74B230"/>
                  </a:outerShdw>
                </a:effectLst>
              </a:rPr>
              <a:t>20</a:t>
            </a:r>
          </a:p>
        </p:txBody>
      </p:sp>
      <p:sp>
        <p:nvSpPr>
          <p:cNvPr id="37" name="Rectangle 36">
            <a:hlinkClick r:id="rId14" action="ppaction://hlinksldjump"/>
          </p:cNvPr>
          <p:cNvSpPr/>
          <p:nvPr/>
        </p:nvSpPr>
        <p:spPr>
          <a:xfrm>
            <a:off x="9660162" y="1010934"/>
            <a:ext cx="1165704" cy="1200329"/>
          </a:xfrm>
          <a:prstGeom prst="rect">
            <a:avLst/>
          </a:prstGeom>
          <a:noFill/>
          <a:effectLst>
            <a:outerShdw dist="63500" dir="2100000" algn="ctr" rotWithShape="0">
              <a:srgbClr val="969600"/>
            </a:outerShdw>
          </a:effectLst>
        </p:spPr>
        <p:txBody>
          <a:bodyPr wrap="none" lIns="91440" tIns="45720" rIns="91440" bIns="45720">
            <a:spAutoFit/>
          </a:bodyPr>
          <a:lstStyle/>
          <a:p>
            <a:pPr algn="ctr"/>
            <a:r>
              <a:rPr lang="en-US" sz="7200" b="1" cap="none" spc="0" dirty="0">
                <a:ln w="6600">
                  <a:noFill/>
                  <a:prstDash val="solid"/>
                </a:ln>
                <a:solidFill>
                  <a:srgbClr val="FFFF00"/>
                </a:solidFill>
                <a:effectLst>
                  <a:glow rad="609600">
                    <a:schemeClr val="accent1">
                      <a:satMod val="175000"/>
                      <a:alpha val="17000"/>
                    </a:schemeClr>
                  </a:glow>
                  <a:outerShdw dist="12700" dir="13800000" algn="tl" rotWithShape="0">
                    <a:schemeClr val="tx1"/>
                  </a:outerShdw>
                </a:effectLst>
              </a:rPr>
              <a:t>40</a:t>
            </a:r>
          </a:p>
        </p:txBody>
      </p:sp>
      <p:sp>
        <p:nvSpPr>
          <p:cNvPr id="38" name="Rectangle 37">
            <a:hlinkClick r:id="rId15" action="ppaction://hlinksldjump"/>
          </p:cNvPr>
          <p:cNvSpPr/>
          <p:nvPr/>
        </p:nvSpPr>
        <p:spPr>
          <a:xfrm>
            <a:off x="9660162" y="2322576"/>
            <a:ext cx="1165704" cy="1200329"/>
          </a:xfrm>
          <a:prstGeom prst="rect">
            <a:avLst/>
          </a:prstGeom>
          <a:noFill/>
          <a:effectLst>
            <a:outerShdw dist="63500" dir="2100000" algn="ctr" rotWithShape="0">
              <a:srgbClr val="969600"/>
            </a:outerShdw>
          </a:effectLst>
        </p:spPr>
        <p:txBody>
          <a:bodyPr wrap="none" lIns="91440" tIns="45720" rIns="91440" bIns="45720">
            <a:spAutoFit/>
          </a:bodyPr>
          <a:lstStyle/>
          <a:p>
            <a:pPr algn="ctr"/>
            <a:r>
              <a:rPr lang="en-US" sz="7200" b="1" dirty="0">
                <a:ln w="6600">
                  <a:noFill/>
                  <a:prstDash val="solid"/>
                </a:ln>
                <a:solidFill>
                  <a:srgbClr val="FFFF00"/>
                </a:solidFill>
                <a:effectLst>
                  <a:glow rad="609600">
                    <a:schemeClr val="accent1">
                      <a:satMod val="175000"/>
                      <a:alpha val="17000"/>
                    </a:schemeClr>
                  </a:glow>
                  <a:outerShdw dist="12700" dir="13800000" algn="tl" rotWithShape="0">
                    <a:schemeClr val="tx1"/>
                  </a:outerShdw>
                </a:effectLst>
              </a:rPr>
              <a:t>40</a:t>
            </a:r>
          </a:p>
        </p:txBody>
      </p:sp>
      <p:sp>
        <p:nvSpPr>
          <p:cNvPr id="39" name="Rectangle 38">
            <a:hlinkClick r:id="rId16" action="ppaction://hlinksldjump"/>
          </p:cNvPr>
          <p:cNvSpPr/>
          <p:nvPr/>
        </p:nvSpPr>
        <p:spPr>
          <a:xfrm>
            <a:off x="9660162" y="3630168"/>
            <a:ext cx="1165704" cy="1200329"/>
          </a:xfrm>
          <a:prstGeom prst="rect">
            <a:avLst/>
          </a:prstGeom>
          <a:noFill/>
          <a:effectLst>
            <a:outerShdw dist="63500" dir="2100000" algn="ctr" rotWithShape="0">
              <a:srgbClr val="969600"/>
            </a:outerShdw>
          </a:effectLst>
        </p:spPr>
        <p:txBody>
          <a:bodyPr wrap="none" lIns="91440" tIns="45720" rIns="91440" bIns="45720">
            <a:spAutoFit/>
          </a:bodyPr>
          <a:lstStyle/>
          <a:p>
            <a:pPr algn="ctr"/>
            <a:r>
              <a:rPr lang="en-US" sz="7200" b="1" dirty="0">
                <a:ln w="6600">
                  <a:noFill/>
                  <a:prstDash val="solid"/>
                </a:ln>
                <a:solidFill>
                  <a:srgbClr val="FFFF00"/>
                </a:solidFill>
                <a:effectLst>
                  <a:glow rad="609600">
                    <a:schemeClr val="accent1">
                      <a:satMod val="175000"/>
                      <a:alpha val="17000"/>
                    </a:schemeClr>
                  </a:glow>
                  <a:outerShdw dist="12700" dir="13800000" algn="tl" rotWithShape="0">
                    <a:schemeClr val="tx1"/>
                  </a:outerShdw>
                </a:effectLst>
              </a:rPr>
              <a:t>40</a:t>
            </a:r>
          </a:p>
        </p:txBody>
      </p:sp>
      <p:sp>
        <p:nvSpPr>
          <p:cNvPr id="40" name="Rectangle 39">
            <a:hlinkClick r:id="rId17" action="ppaction://hlinksldjump"/>
          </p:cNvPr>
          <p:cNvSpPr/>
          <p:nvPr/>
        </p:nvSpPr>
        <p:spPr>
          <a:xfrm>
            <a:off x="9660162" y="4937760"/>
            <a:ext cx="1165704" cy="1200329"/>
          </a:xfrm>
          <a:prstGeom prst="rect">
            <a:avLst/>
          </a:prstGeom>
          <a:noFill/>
          <a:effectLst>
            <a:outerShdw dist="63500" dir="2100000" algn="ctr" rotWithShape="0">
              <a:srgbClr val="969600"/>
            </a:outerShdw>
          </a:effectLst>
        </p:spPr>
        <p:txBody>
          <a:bodyPr wrap="none" lIns="91440" tIns="45720" rIns="91440" bIns="45720">
            <a:spAutoFit/>
          </a:bodyPr>
          <a:lstStyle/>
          <a:p>
            <a:pPr algn="ctr"/>
            <a:r>
              <a:rPr lang="en-US" sz="7200" b="1" dirty="0">
                <a:ln w="6600">
                  <a:noFill/>
                  <a:prstDash val="solid"/>
                </a:ln>
                <a:solidFill>
                  <a:srgbClr val="FFFF00"/>
                </a:solidFill>
                <a:effectLst>
                  <a:glow rad="609600">
                    <a:schemeClr val="accent1">
                      <a:satMod val="175000"/>
                      <a:alpha val="17000"/>
                    </a:schemeClr>
                  </a:glow>
                  <a:outerShdw dist="12700" dir="13800000" algn="tl" rotWithShape="0">
                    <a:schemeClr val="tx1"/>
                  </a:outerShdw>
                </a:effectLst>
              </a:rPr>
              <a:t>40</a:t>
            </a:r>
          </a:p>
        </p:txBody>
      </p:sp>
    </p:spTree>
    <p:extLst>
      <p:ext uri="{BB962C8B-B14F-4D97-AF65-F5344CB8AC3E}">
        <p14:creationId xmlns:p14="http://schemas.microsoft.com/office/powerpoint/2010/main" val="97778370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10"/>
                                        </p:tgtEl>
                                        <p:attrNameLst>
                                          <p:attrName>style.color</p:attrName>
                                        </p:attrNameLst>
                                      </p:cBhvr>
                                      <p:to>
                                        <a:schemeClr val="hlink"/>
                                      </p:to>
                                    </p:animClr>
                                    <p:animClr clrSpc="rgb" dir="cw">
                                      <p:cBhvr>
                                        <p:cTn id="7" dur="500" fill="hold"/>
                                        <p:tgtEl>
                                          <p:spTgt spid="10"/>
                                        </p:tgtEl>
                                        <p:attrNameLst>
                                          <p:attrName>fillcolor</p:attrName>
                                        </p:attrNameLst>
                                      </p:cBhvr>
                                      <p:to>
                                        <a:schemeClr val="hlink"/>
                                      </p:to>
                                    </p:animClr>
                                    <p:set>
                                      <p:cBhvr>
                                        <p:cTn id="8" dur="500" fill="hold"/>
                                        <p:tgtEl>
                                          <p:spTgt spid="10"/>
                                        </p:tgtEl>
                                        <p:attrNameLst>
                                          <p:attrName>fill.type</p:attrName>
                                        </p:attrNameLst>
                                      </p:cBhvr>
                                      <p:to>
                                        <p:strVal val="solid"/>
                                      </p:to>
                                    </p:set>
                                    <p:set>
                                      <p:cBhvr>
                                        <p:cTn id="9" dur="500" fill="hold"/>
                                        <p:tgtEl>
                                          <p:spTgt spid="10"/>
                                        </p:tgtEl>
                                        <p:attrNameLst>
                                          <p:attrName>fill.on</p:attrName>
                                        </p:attrNameLst>
                                      </p:cBhvr>
                                      <p:to>
                                        <p:strVal val="true"/>
                                      </p:to>
                                    </p:set>
                                  </p:childTnLst>
                                </p:cTn>
                              </p:par>
                            </p:childTnLst>
                          </p:cTn>
                        </p:par>
                      </p:childTnLst>
                    </p:cTn>
                  </p:par>
                </p:childTnLst>
              </p:cTn>
              <p:nextCondLst>
                <p:cond evt="onClick" delay="0">
                  <p:tgtEl>
                    <p:spTgt spid="10"/>
                  </p:tgtEl>
                </p:cond>
              </p:nextCondLst>
            </p:seq>
            <p:seq concurrent="1" nextAc="seek">
              <p:cTn id="10" restart="whenNotActive" fill="hold" evtFilter="cancelBubble" nodeType="interactiveSeq">
                <p:stCondLst>
                  <p:cond evt="onClick" delay="0">
                    <p:tgtEl>
                      <p:spTgt spid="26"/>
                    </p:tgtEl>
                  </p:cond>
                </p:stCondLst>
                <p:endSync evt="end" delay="0">
                  <p:rtn val="all"/>
                </p:endSync>
                <p:childTnLst>
                  <p:par>
                    <p:cTn id="11" fill="hold">
                      <p:stCondLst>
                        <p:cond delay="0"/>
                      </p:stCondLst>
                      <p:childTnLst>
                        <p:par>
                          <p:cTn id="12" fill="hold">
                            <p:stCondLst>
                              <p:cond delay="0"/>
                            </p:stCondLst>
                            <p:childTnLst>
                              <p:par>
                                <p:cTn id="13" presetID="19" presetClass="emph" presetSubtype="0" fill="hold" grpId="0" nodeType="clickEffect">
                                  <p:stCondLst>
                                    <p:cond delay="0"/>
                                  </p:stCondLst>
                                  <p:childTnLst>
                                    <p:animClr clrSpc="rgb" dir="cw">
                                      <p:cBhvr override="childStyle">
                                        <p:cTn id="14" dur="500" fill="hold"/>
                                        <p:tgtEl>
                                          <p:spTgt spid="26"/>
                                        </p:tgtEl>
                                        <p:attrNameLst>
                                          <p:attrName>style.color</p:attrName>
                                        </p:attrNameLst>
                                      </p:cBhvr>
                                      <p:to>
                                        <a:schemeClr val="hlink"/>
                                      </p:to>
                                    </p:animClr>
                                    <p:animClr clrSpc="rgb" dir="cw">
                                      <p:cBhvr>
                                        <p:cTn id="15" dur="500" fill="hold"/>
                                        <p:tgtEl>
                                          <p:spTgt spid="26"/>
                                        </p:tgtEl>
                                        <p:attrNameLst>
                                          <p:attrName>fillcolor</p:attrName>
                                        </p:attrNameLst>
                                      </p:cBhvr>
                                      <p:to>
                                        <a:schemeClr val="hlink"/>
                                      </p:to>
                                    </p:animClr>
                                    <p:set>
                                      <p:cBhvr>
                                        <p:cTn id="16" dur="500" fill="hold"/>
                                        <p:tgtEl>
                                          <p:spTgt spid="26"/>
                                        </p:tgtEl>
                                        <p:attrNameLst>
                                          <p:attrName>fill.type</p:attrName>
                                        </p:attrNameLst>
                                      </p:cBhvr>
                                      <p:to>
                                        <p:strVal val="solid"/>
                                      </p:to>
                                    </p:set>
                                    <p:set>
                                      <p:cBhvr>
                                        <p:cTn id="17" dur="500" fill="hold"/>
                                        <p:tgtEl>
                                          <p:spTgt spid="26"/>
                                        </p:tgtEl>
                                        <p:attrNameLst>
                                          <p:attrName>fill.on</p:attrName>
                                        </p:attrNameLst>
                                      </p:cBhvr>
                                      <p:to>
                                        <p:strVal val="true"/>
                                      </p:to>
                                    </p:set>
                                  </p:childTnLst>
                                </p:cTn>
                              </p:par>
                            </p:childTnLst>
                          </p:cTn>
                        </p:par>
                      </p:childTnLst>
                    </p:cTn>
                  </p:par>
                </p:childTnLst>
              </p:cTn>
              <p:nextCondLst>
                <p:cond evt="onClick" delay="0">
                  <p:tgtEl>
                    <p:spTgt spid="26"/>
                  </p:tgtEl>
                </p:cond>
              </p:nextCondLst>
            </p:seq>
            <p:seq concurrent="1" nextAc="seek">
              <p:cTn id="18" restart="whenNotActive" fill="hold" evtFilter="cancelBubble" nodeType="interactiveSeq">
                <p:stCondLst>
                  <p:cond evt="onClick" delay="0">
                    <p:tgtEl>
                      <p:spTgt spid="27"/>
                    </p:tgtEl>
                  </p:cond>
                </p:stCondLst>
                <p:endSync evt="end" delay="0">
                  <p:rtn val="all"/>
                </p:endSync>
                <p:childTnLst>
                  <p:par>
                    <p:cTn id="19" fill="hold">
                      <p:stCondLst>
                        <p:cond delay="0"/>
                      </p:stCondLst>
                      <p:childTnLst>
                        <p:par>
                          <p:cTn id="20" fill="hold">
                            <p:stCondLst>
                              <p:cond delay="0"/>
                            </p:stCondLst>
                            <p:childTnLst>
                              <p:par>
                                <p:cTn id="21" presetID="19" presetClass="emph" presetSubtype="0" fill="hold" grpId="0" nodeType="clickEffect">
                                  <p:stCondLst>
                                    <p:cond delay="0"/>
                                  </p:stCondLst>
                                  <p:childTnLst>
                                    <p:animClr clrSpc="rgb" dir="cw">
                                      <p:cBhvr override="childStyle">
                                        <p:cTn id="22" dur="500" fill="hold"/>
                                        <p:tgtEl>
                                          <p:spTgt spid="27"/>
                                        </p:tgtEl>
                                        <p:attrNameLst>
                                          <p:attrName>style.color</p:attrName>
                                        </p:attrNameLst>
                                      </p:cBhvr>
                                      <p:to>
                                        <a:schemeClr val="hlink"/>
                                      </p:to>
                                    </p:animClr>
                                    <p:animClr clrSpc="rgb" dir="cw">
                                      <p:cBhvr>
                                        <p:cTn id="23" dur="500" fill="hold"/>
                                        <p:tgtEl>
                                          <p:spTgt spid="27"/>
                                        </p:tgtEl>
                                        <p:attrNameLst>
                                          <p:attrName>fillcolor</p:attrName>
                                        </p:attrNameLst>
                                      </p:cBhvr>
                                      <p:to>
                                        <a:schemeClr val="hlink"/>
                                      </p:to>
                                    </p:animClr>
                                    <p:set>
                                      <p:cBhvr>
                                        <p:cTn id="24" dur="500" fill="hold"/>
                                        <p:tgtEl>
                                          <p:spTgt spid="27"/>
                                        </p:tgtEl>
                                        <p:attrNameLst>
                                          <p:attrName>fill.type</p:attrName>
                                        </p:attrNameLst>
                                      </p:cBhvr>
                                      <p:to>
                                        <p:strVal val="solid"/>
                                      </p:to>
                                    </p:set>
                                    <p:set>
                                      <p:cBhvr>
                                        <p:cTn id="25" dur="500" fill="hold"/>
                                        <p:tgtEl>
                                          <p:spTgt spid="27"/>
                                        </p:tgtEl>
                                        <p:attrNameLst>
                                          <p:attrName>fill.on</p:attrName>
                                        </p:attrNameLst>
                                      </p:cBhvr>
                                      <p:to>
                                        <p:strVal val="true"/>
                                      </p:to>
                                    </p:set>
                                  </p:childTnLst>
                                </p:cTn>
                              </p:par>
                            </p:childTnLst>
                          </p:cTn>
                        </p:par>
                      </p:childTnLst>
                    </p:cTn>
                  </p:par>
                </p:childTnLst>
              </p:cTn>
              <p:nextCondLst>
                <p:cond evt="onClick" delay="0">
                  <p:tgtEl>
                    <p:spTgt spid="27"/>
                  </p:tgtEl>
                </p:cond>
              </p:nextCondLst>
            </p:seq>
            <p:seq concurrent="1" nextAc="seek">
              <p:cTn id="26" restart="whenNotActive" fill="hold" evtFilter="cancelBubble" nodeType="interactiveSeq">
                <p:stCondLst>
                  <p:cond evt="onClick" delay="0">
                    <p:tgtEl>
                      <p:spTgt spid="28"/>
                    </p:tgtEl>
                  </p:cond>
                </p:stCondLst>
                <p:endSync evt="end" delay="0">
                  <p:rtn val="all"/>
                </p:endSync>
                <p:childTnLst>
                  <p:par>
                    <p:cTn id="27" fill="hold">
                      <p:stCondLst>
                        <p:cond delay="0"/>
                      </p:stCondLst>
                      <p:childTnLst>
                        <p:par>
                          <p:cTn id="28" fill="hold">
                            <p:stCondLst>
                              <p:cond delay="0"/>
                            </p:stCondLst>
                            <p:childTnLst>
                              <p:par>
                                <p:cTn id="29" presetID="19" presetClass="emph" presetSubtype="0" fill="hold" grpId="0" nodeType="clickEffect">
                                  <p:stCondLst>
                                    <p:cond delay="0"/>
                                  </p:stCondLst>
                                  <p:childTnLst>
                                    <p:animClr clrSpc="rgb" dir="cw">
                                      <p:cBhvr override="childStyle">
                                        <p:cTn id="30" dur="500" fill="hold"/>
                                        <p:tgtEl>
                                          <p:spTgt spid="28"/>
                                        </p:tgtEl>
                                        <p:attrNameLst>
                                          <p:attrName>style.color</p:attrName>
                                        </p:attrNameLst>
                                      </p:cBhvr>
                                      <p:to>
                                        <a:schemeClr val="hlink"/>
                                      </p:to>
                                    </p:animClr>
                                    <p:animClr clrSpc="rgb" dir="cw">
                                      <p:cBhvr>
                                        <p:cTn id="31" dur="500" fill="hold"/>
                                        <p:tgtEl>
                                          <p:spTgt spid="28"/>
                                        </p:tgtEl>
                                        <p:attrNameLst>
                                          <p:attrName>fillcolor</p:attrName>
                                        </p:attrNameLst>
                                      </p:cBhvr>
                                      <p:to>
                                        <a:schemeClr val="hlink"/>
                                      </p:to>
                                    </p:animClr>
                                    <p:set>
                                      <p:cBhvr>
                                        <p:cTn id="32" dur="500" fill="hold"/>
                                        <p:tgtEl>
                                          <p:spTgt spid="28"/>
                                        </p:tgtEl>
                                        <p:attrNameLst>
                                          <p:attrName>fill.type</p:attrName>
                                        </p:attrNameLst>
                                      </p:cBhvr>
                                      <p:to>
                                        <p:strVal val="solid"/>
                                      </p:to>
                                    </p:set>
                                    <p:set>
                                      <p:cBhvr>
                                        <p:cTn id="33" dur="500" fill="hold"/>
                                        <p:tgtEl>
                                          <p:spTgt spid="28"/>
                                        </p:tgtEl>
                                        <p:attrNameLst>
                                          <p:attrName>fill.on</p:attrName>
                                        </p:attrNameLst>
                                      </p:cBhvr>
                                      <p:to>
                                        <p:strVal val="true"/>
                                      </p:to>
                                    </p:set>
                                  </p:childTnLst>
                                </p:cTn>
                              </p:par>
                            </p:childTnLst>
                          </p:cTn>
                        </p:par>
                      </p:childTnLst>
                    </p:cTn>
                  </p:par>
                </p:childTnLst>
              </p:cTn>
              <p:nextCondLst>
                <p:cond evt="onClick" delay="0">
                  <p:tgtEl>
                    <p:spTgt spid="28"/>
                  </p:tgtEl>
                </p:cond>
              </p:nextCondLst>
            </p:seq>
            <p:seq concurrent="1" nextAc="seek">
              <p:cTn id="34" restart="whenNotActive" fill="hold" evtFilter="cancelBubble" nodeType="interactiveSeq">
                <p:stCondLst>
                  <p:cond evt="onClick" delay="0">
                    <p:tgtEl>
                      <p:spTgt spid="29"/>
                    </p:tgtEl>
                  </p:cond>
                </p:stCondLst>
                <p:endSync evt="end" delay="0">
                  <p:rtn val="all"/>
                </p:endSync>
                <p:childTnLst>
                  <p:par>
                    <p:cTn id="35" fill="hold">
                      <p:stCondLst>
                        <p:cond delay="0"/>
                      </p:stCondLst>
                      <p:childTnLst>
                        <p:par>
                          <p:cTn id="36" fill="hold">
                            <p:stCondLst>
                              <p:cond delay="0"/>
                            </p:stCondLst>
                            <p:childTnLst>
                              <p:par>
                                <p:cTn id="37" presetID="19" presetClass="emph" presetSubtype="0" fill="hold" grpId="0" nodeType="clickEffect">
                                  <p:stCondLst>
                                    <p:cond delay="0"/>
                                  </p:stCondLst>
                                  <p:childTnLst>
                                    <p:animClr clrSpc="rgb" dir="cw">
                                      <p:cBhvr override="childStyle">
                                        <p:cTn id="38" dur="500" fill="hold"/>
                                        <p:tgtEl>
                                          <p:spTgt spid="29"/>
                                        </p:tgtEl>
                                        <p:attrNameLst>
                                          <p:attrName>style.color</p:attrName>
                                        </p:attrNameLst>
                                      </p:cBhvr>
                                      <p:to>
                                        <a:schemeClr val="hlink"/>
                                      </p:to>
                                    </p:animClr>
                                    <p:animClr clrSpc="rgb" dir="cw">
                                      <p:cBhvr>
                                        <p:cTn id="39" dur="500" fill="hold"/>
                                        <p:tgtEl>
                                          <p:spTgt spid="29"/>
                                        </p:tgtEl>
                                        <p:attrNameLst>
                                          <p:attrName>fillcolor</p:attrName>
                                        </p:attrNameLst>
                                      </p:cBhvr>
                                      <p:to>
                                        <a:schemeClr val="hlink"/>
                                      </p:to>
                                    </p:animClr>
                                    <p:set>
                                      <p:cBhvr>
                                        <p:cTn id="40" dur="500" fill="hold"/>
                                        <p:tgtEl>
                                          <p:spTgt spid="29"/>
                                        </p:tgtEl>
                                        <p:attrNameLst>
                                          <p:attrName>fill.type</p:attrName>
                                        </p:attrNameLst>
                                      </p:cBhvr>
                                      <p:to>
                                        <p:strVal val="solid"/>
                                      </p:to>
                                    </p:set>
                                    <p:set>
                                      <p:cBhvr>
                                        <p:cTn id="41" dur="500" fill="hold"/>
                                        <p:tgtEl>
                                          <p:spTgt spid="29"/>
                                        </p:tgtEl>
                                        <p:attrNameLst>
                                          <p:attrName>fill.on</p:attrName>
                                        </p:attrNameLst>
                                      </p:cBhvr>
                                      <p:to>
                                        <p:strVal val="true"/>
                                      </p:to>
                                    </p:set>
                                  </p:childTnLst>
                                </p:cTn>
                              </p:par>
                            </p:childTnLst>
                          </p:cTn>
                        </p:par>
                      </p:childTnLst>
                    </p:cTn>
                  </p:par>
                </p:childTnLst>
              </p:cTn>
              <p:nextCondLst>
                <p:cond evt="onClick" delay="0">
                  <p:tgtEl>
                    <p:spTgt spid="29"/>
                  </p:tgtEl>
                </p:cond>
              </p:nextCondLst>
            </p:seq>
            <p:seq concurrent="1" nextAc="seek">
              <p:cTn id="42" restart="whenNotActive" fill="hold" evtFilter="cancelBubble" nodeType="interactiveSeq">
                <p:stCondLst>
                  <p:cond evt="onClick" delay="0">
                    <p:tgtEl>
                      <p:spTgt spid="30"/>
                    </p:tgtEl>
                  </p:cond>
                </p:stCondLst>
                <p:endSync evt="end" delay="0">
                  <p:rtn val="all"/>
                </p:endSync>
                <p:childTnLst>
                  <p:par>
                    <p:cTn id="43" fill="hold">
                      <p:stCondLst>
                        <p:cond delay="0"/>
                      </p:stCondLst>
                      <p:childTnLst>
                        <p:par>
                          <p:cTn id="44" fill="hold">
                            <p:stCondLst>
                              <p:cond delay="0"/>
                            </p:stCondLst>
                            <p:childTnLst>
                              <p:par>
                                <p:cTn id="45" presetID="19" presetClass="emph" presetSubtype="0" fill="hold" grpId="0" nodeType="clickEffect">
                                  <p:stCondLst>
                                    <p:cond delay="0"/>
                                  </p:stCondLst>
                                  <p:childTnLst>
                                    <p:animClr clrSpc="rgb" dir="cw">
                                      <p:cBhvr override="childStyle">
                                        <p:cTn id="46" dur="500" fill="hold"/>
                                        <p:tgtEl>
                                          <p:spTgt spid="30"/>
                                        </p:tgtEl>
                                        <p:attrNameLst>
                                          <p:attrName>style.color</p:attrName>
                                        </p:attrNameLst>
                                      </p:cBhvr>
                                      <p:to>
                                        <a:schemeClr val="hlink"/>
                                      </p:to>
                                    </p:animClr>
                                    <p:animClr clrSpc="rgb" dir="cw">
                                      <p:cBhvr>
                                        <p:cTn id="47" dur="500" fill="hold"/>
                                        <p:tgtEl>
                                          <p:spTgt spid="30"/>
                                        </p:tgtEl>
                                        <p:attrNameLst>
                                          <p:attrName>fillcolor</p:attrName>
                                        </p:attrNameLst>
                                      </p:cBhvr>
                                      <p:to>
                                        <a:schemeClr val="hlink"/>
                                      </p:to>
                                    </p:animClr>
                                    <p:set>
                                      <p:cBhvr>
                                        <p:cTn id="48" dur="500" fill="hold"/>
                                        <p:tgtEl>
                                          <p:spTgt spid="30"/>
                                        </p:tgtEl>
                                        <p:attrNameLst>
                                          <p:attrName>fill.type</p:attrName>
                                        </p:attrNameLst>
                                      </p:cBhvr>
                                      <p:to>
                                        <p:strVal val="solid"/>
                                      </p:to>
                                    </p:set>
                                    <p:set>
                                      <p:cBhvr>
                                        <p:cTn id="49" dur="500" fill="hold"/>
                                        <p:tgtEl>
                                          <p:spTgt spid="30"/>
                                        </p:tgtEl>
                                        <p:attrNameLst>
                                          <p:attrName>fill.on</p:attrName>
                                        </p:attrNameLst>
                                      </p:cBhvr>
                                      <p:to>
                                        <p:strVal val="true"/>
                                      </p:to>
                                    </p:set>
                                  </p:childTnLst>
                                </p:cTn>
                              </p:par>
                            </p:childTnLst>
                          </p:cTn>
                        </p:par>
                      </p:childTnLst>
                    </p:cTn>
                  </p:par>
                </p:childTnLst>
              </p:cTn>
              <p:nextCondLst>
                <p:cond evt="onClick" delay="0">
                  <p:tgtEl>
                    <p:spTgt spid="30"/>
                  </p:tgtEl>
                </p:cond>
              </p:nextCondLst>
            </p:seq>
            <p:seq concurrent="1" nextAc="seek">
              <p:cTn id="50" restart="whenNotActive" fill="hold" evtFilter="cancelBubble" nodeType="interactiveSeq">
                <p:stCondLst>
                  <p:cond evt="onClick" delay="0">
                    <p:tgtEl>
                      <p:spTgt spid="31"/>
                    </p:tgtEl>
                  </p:cond>
                </p:stCondLst>
                <p:endSync evt="end" delay="0">
                  <p:rtn val="all"/>
                </p:endSync>
                <p:childTnLst>
                  <p:par>
                    <p:cTn id="51" fill="hold">
                      <p:stCondLst>
                        <p:cond delay="0"/>
                      </p:stCondLst>
                      <p:childTnLst>
                        <p:par>
                          <p:cTn id="52" fill="hold">
                            <p:stCondLst>
                              <p:cond delay="0"/>
                            </p:stCondLst>
                            <p:childTnLst>
                              <p:par>
                                <p:cTn id="53" presetID="19" presetClass="emph" presetSubtype="0" fill="hold" grpId="0" nodeType="clickEffect">
                                  <p:stCondLst>
                                    <p:cond delay="0"/>
                                  </p:stCondLst>
                                  <p:childTnLst>
                                    <p:animClr clrSpc="rgb" dir="cw">
                                      <p:cBhvr override="childStyle">
                                        <p:cTn id="54" dur="500" fill="hold"/>
                                        <p:tgtEl>
                                          <p:spTgt spid="31"/>
                                        </p:tgtEl>
                                        <p:attrNameLst>
                                          <p:attrName>style.color</p:attrName>
                                        </p:attrNameLst>
                                      </p:cBhvr>
                                      <p:to>
                                        <a:schemeClr val="hlink"/>
                                      </p:to>
                                    </p:animClr>
                                    <p:animClr clrSpc="rgb" dir="cw">
                                      <p:cBhvr>
                                        <p:cTn id="55" dur="500" fill="hold"/>
                                        <p:tgtEl>
                                          <p:spTgt spid="31"/>
                                        </p:tgtEl>
                                        <p:attrNameLst>
                                          <p:attrName>fillcolor</p:attrName>
                                        </p:attrNameLst>
                                      </p:cBhvr>
                                      <p:to>
                                        <a:schemeClr val="hlink"/>
                                      </p:to>
                                    </p:animClr>
                                    <p:set>
                                      <p:cBhvr>
                                        <p:cTn id="56" dur="500" fill="hold"/>
                                        <p:tgtEl>
                                          <p:spTgt spid="31"/>
                                        </p:tgtEl>
                                        <p:attrNameLst>
                                          <p:attrName>fill.type</p:attrName>
                                        </p:attrNameLst>
                                      </p:cBhvr>
                                      <p:to>
                                        <p:strVal val="solid"/>
                                      </p:to>
                                    </p:set>
                                    <p:set>
                                      <p:cBhvr>
                                        <p:cTn id="57" dur="500" fill="hold"/>
                                        <p:tgtEl>
                                          <p:spTgt spid="31"/>
                                        </p:tgtEl>
                                        <p:attrNameLst>
                                          <p:attrName>fill.on</p:attrName>
                                        </p:attrNameLst>
                                      </p:cBhvr>
                                      <p:to>
                                        <p:strVal val="true"/>
                                      </p:to>
                                    </p:set>
                                  </p:childTnLst>
                                </p:cTn>
                              </p:par>
                            </p:childTnLst>
                          </p:cTn>
                        </p:par>
                      </p:childTnLst>
                    </p:cTn>
                  </p:par>
                </p:childTnLst>
              </p:cTn>
              <p:nextCondLst>
                <p:cond evt="onClick" delay="0">
                  <p:tgtEl>
                    <p:spTgt spid="31"/>
                  </p:tgtEl>
                </p:cond>
              </p:nextCondLst>
            </p:seq>
            <p:seq concurrent="1" nextAc="seek">
              <p:cTn id="58" restart="whenNotActive" fill="hold" evtFilter="cancelBubble" nodeType="interactiveSeq">
                <p:stCondLst>
                  <p:cond evt="onClick" delay="0">
                    <p:tgtEl>
                      <p:spTgt spid="32"/>
                    </p:tgtEl>
                  </p:cond>
                </p:stCondLst>
                <p:endSync evt="end" delay="0">
                  <p:rtn val="all"/>
                </p:endSync>
                <p:childTnLst>
                  <p:par>
                    <p:cTn id="59" fill="hold">
                      <p:stCondLst>
                        <p:cond delay="0"/>
                      </p:stCondLst>
                      <p:childTnLst>
                        <p:par>
                          <p:cTn id="60" fill="hold">
                            <p:stCondLst>
                              <p:cond delay="0"/>
                            </p:stCondLst>
                            <p:childTnLst>
                              <p:par>
                                <p:cTn id="61" presetID="19" presetClass="emph" presetSubtype="0" fill="hold" grpId="0" nodeType="clickEffect">
                                  <p:stCondLst>
                                    <p:cond delay="0"/>
                                  </p:stCondLst>
                                  <p:childTnLst>
                                    <p:animClr clrSpc="rgb" dir="cw">
                                      <p:cBhvr override="childStyle">
                                        <p:cTn id="62" dur="500" fill="hold"/>
                                        <p:tgtEl>
                                          <p:spTgt spid="32"/>
                                        </p:tgtEl>
                                        <p:attrNameLst>
                                          <p:attrName>style.color</p:attrName>
                                        </p:attrNameLst>
                                      </p:cBhvr>
                                      <p:to>
                                        <a:schemeClr val="hlink"/>
                                      </p:to>
                                    </p:animClr>
                                    <p:animClr clrSpc="rgb" dir="cw">
                                      <p:cBhvr>
                                        <p:cTn id="63" dur="500" fill="hold"/>
                                        <p:tgtEl>
                                          <p:spTgt spid="32"/>
                                        </p:tgtEl>
                                        <p:attrNameLst>
                                          <p:attrName>fillcolor</p:attrName>
                                        </p:attrNameLst>
                                      </p:cBhvr>
                                      <p:to>
                                        <a:schemeClr val="hlink"/>
                                      </p:to>
                                    </p:animClr>
                                    <p:set>
                                      <p:cBhvr>
                                        <p:cTn id="64" dur="500" fill="hold"/>
                                        <p:tgtEl>
                                          <p:spTgt spid="32"/>
                                        </p:tgtEl>
                                        <p:attrNameLst>
                                          <p:attrName>fill.type</p:attrName>
                                        </p:attrNameLst>
                                      </p:cBhvr>
                                      <p:to>
                                        <p:strVal val="solid"/>
                                      </p:to>
                                    </p:set>
                                    <p:set>
                                      <p:cBhvr>
                                        <p:cTn id="65" dur="500" fill="hold"/>
                                        <p:tgtEl>
                                          <p:spTgt spid="32"/>
                                        </p:tgtEl>
                                        <p:attrNameLst>
                                          <p:attrName>fill.on</p:attrName>
                                        </p:attrNameLst>
                                      </p:cBhvr>
                                      <p:to>
                                        <p:strVal val="true"/>
                                      </p:to>
                                    </p:set>
                                  </p:childTnLst>
                                </p:cTn>
                              </p:par>
                            </p:childTnLst>
                          </p:cTn>
                        </p:par>
                      </p:childTnLst>
                    </p:cTn>
                  </p:par>
                </p:childTnLst>
              </p:cTn>
              <p:nextCondLst>
                <p:cond evt="onClick" delay="0">
                  <p:tgtEl>
                    <p:spTgt spid="32"/>
                  </p:tgtEl>
                </p:cond>
              </p:nextCondLst>
            </p:seq>
            <p:seq concurrent="1" nextAc="seek">
              <p:cTn id="66" restart="whenNotActive" fill="hold" evtFilter="cancelBubble" nodeType="interactiveSeq">
                <p:stCondLst>
                  <p:cond evt="onClick" delay="0">
                    <p:tgtEl>
                      <p:spTgt spid="33"/>
                    </p:tgtEl>
                  </p:cond>
                </p:stCondLst>
                <p:endSync evt="end" delay="0">
                  <p:rtn val="all"/>
                </p:endSync>
                <p:childTnLst>
                  <p:par>
                    <p:cTn id="67" fill="hold">
                      <p:stCondLst>
                        <p:cond delay="0"/>
                      </p:stCondLst>
                      <p:childTnLst>
                        <p:par>
                          <p:cTn id="68" fill="hold">
                            <p:stCondLst>
                              <p:cond delay="0"/>
                            </p:stCondLst>
                            <p:childTnLst>
                              <p:par>
                                <p:cTn id="69" presetID="19" presetClass="emph" presetSubtype="0" fill="hold" grpId="0" nodeType="clickEffect">
                                  <p:stCondLst>
                                    <p:cond delay="0"/>
                                  </p:stCondLst>
                                  <p:childTnLst>
                                    <p:animClr clrSpc="rgb" dir="cw">
                                      <p:cBhvr override="childStyle">
                                        <p:cTn id="70" dur="500" fill="hold"/>
                                        <p:tgtEl>
                                          <p:spTgt spid="33"/>
                                        </p:tgtEl>
                                        <p:attrNameLst>
                                          <p:attrName>style.color</p:attrName>
                                        </p:attrNameLst>
                                      </p:cBhvr>
                                      <p:to>
                                        <a:schemeClr val="hlink"/>
                                      </p:to>
                                    </p:animClr>
                                    <p:animClr clrSpc="rgb" dir="cw">
                                      <p:cBhvr>
                                        <p:cTn id="71" dur="500" fill="hold"/>
                                        <p:tgtEl>
                                          <p:spTgt spid="33"/>
                                        </p:tgtEl>
                                        <p:attrNameLst>
                                          <p:attrName>fillcolor</p:attrName>
                                        </p:attrNameLst>
                                      </p:cBhvr>
                                      <p:to>
                                        <a:schemeClr val="hlink"/>
                                      </p:to>
                                    </p:animClr>
                                    <p:set>
                                      <p:cBhvr>
                                        <p:cTn id="72" dur="500" fill="hold"/>
                                        <p:tgtEl>
                                          <p:spTgt spid="33"/>
                                        </p:tgtEl>
                                        <p:attrNameLst>
                                          <p:attrName>fill.type</p:attrName>
                                        </p:attrNameLst>
                                      </p:cBhvr>
                                      <p:to>
                                        <p:strVal val="solid"/>
                                      </p:to>
                                    </p:set>
                                    <p:set>
                                      <p:cBhvr>
                                        <p:cTn id="73" dur="500" fill="hold"/>
                                        <p:tgtEl>
                                          <p:spTgt spid="33"/>
                                        </p:tgtEl>
                                        <p:attrNameLst>
                                          <p:attrName>fill.on</p:attrName>
                                        </p:attrNameLst>
                                      </p:cBhvr>
                                      <p:to>
                                        <p:strVal val="true"/>
                                      </p:to>
                                    </p:set>
                                  </p:childTnLst>
                                </p:cTn>
                              </p:par>
                            </p:childTnLst>
                          </p:cTn>
                        </p:par>
                      </p:childTnLst>
                    </p:cTn>
                  </p:par>
                </p:childTnLst>
              </p:cTn>
              <p:nextCondLst>
                <p:cond evt="onClick" delay="0">
                  <p:tgtEl>
                    <p:spTgt spid="33"/>
                  </p:tgtEl>
                </p:cond>
              </p:nextCondLst>
            </p:seq>
            <p:seq concurrent="1" nextAc="seek">
              <p:cTn id="74" restart="whenNotActive" fill="hold" evtFilter="cancelBubble" nodeType="interactiveSeq">
                <p:stCondLst>
                  <p:cond evt="onClick" delay="0">
                    <p:tgtEl>
                      <p:spTgt spid="34"/>
                    </p:tgtEl>
                  </p:cond>
                </p:stCondLst>
                <p:endSync evt="end" delay="0">
                  <p:rtn val="all"/>
                </p:endSync>
                <p:childTnLst>
                  <p:par>
                    <p:cTn id="75" fill="hold">
                      <p:stCondLst>
                        <p:cond delay="0"/>
                      </p:stCondLst>
                      <p:childTnLst>
                        <p:par>
                          <p:cTn id="76" fill="hold">
                            <p:stCondLst>
                              <p:cond delay="0"/>
                            </p:stCondLst>
                            <p:childTnLst>
                              <p:par>
                                <p:cTn id="77" presetID="19" presetClass="emph" presetSubtype="0" fill="hold" grpId="0" nodeType="clickEffect">
                                  <p:stCondLst>
                                    <p:cond delay="0"/>
                                  </p:stCondLst>
                                  <p:childTnLst>
                                    <p:animClr clrSpc="rgb" dir="cw">
                                      <p:cBhvr override="childStyle">
                                        <p:cTn id="78" dur="500" fill="hold"/>
                                        <p:tgtEl>
                                          <p:spTgt spid="34"/>
                                        </p:tgtEl>
                                        <p:attrNameLst>
                                          <p:attrName>style.color</p:attrName>
                                        </p:attrNameLst>
                                      </p:cBhvr>
                                      <p:to>
                                        <a:schemeClr val="hlink"/>
                                      </p:to>
                                    </p:animClr>
                                    <p:animClr clrSpc="rgb" dir="cw">
                                      <p:cBhvr>
                                        <p:cTn id="79" dur="500" fill="hold"/>
                                        <p:tgtEl>
                                          <p:spTgt spid="34"/>
                                        </p:tgtEl>
                                        <p:attrNameLst>
                                          <p:attrName>fillcolor</p:attrName>
                                        </p:attrNameLst>
                                      </p:cBhvr>
                                      <p:to>
                                        <a:schemeClr val="hlink"/>
                                      </p:to>
                                    </p:animClr>
                                    <p:set>
                                      <p:cBhvr>
                                        <p:cTn id="80" dur="500" fill="hold"/>
                                        <p:tgtEl>
                                          <p:spTgt spid="34"/>
                                        </p:tgtEl>
                                        <p:attrNameLst>
                                          <p:attrName>fill.type</p:attrName>
                                        </p:attrNameLst>
                                      </p:cBhvr>
                                      <p:to>
                                        <p:strVal val="solid"/>
                                      </p:to>
                                    </p:set>
                                    <p:set>
                                      <p:cBhvr>
                                        <p:cTn id="81" dur="500" fill="hold"/>
                                        <p:tgtEl>
                                          <p:spTgt spid="34"/>
                                        </p:tgtEl>
                                        <p:attrNameLst>
                                          <p:attrName>fill.on</p:attrName>
                                        </p:attrNameLst>
                                      </p:cBhvr>
                                      <p:to>
                                        <p:strVal val="true"/>
                                      </p:to>
                                    </p:set>
                                  </p:childTnLst>
                                </p:cTn>
                              </p:par>
                            </p:childTnLst>
                          </p:cTn>
                        </p:par>
                      </p:childTnLst>
                    </p:cTn>
                  </p:par>
                </p:childTnLst>
              </p:cTn>
              <p:nextCondLst>
                <p:cond evt="onClick" delay="0">
                  <p:tgtEl>
                    <p:spTgt spid="34"/>
                  </p:tgtEl>
                </p:cond>
              </p:nextCondLst>
            </p:seq>
            <p:seq concurrent="1" nextAc="seek">
              <p:cTn id="82" restart="whenNotActive" fill="hold" evtFilter="cancelBubble" nodeType="interactiveSeq">
                <p:stCondLst>
                  <p:cond evt="onClick" delay="0">
                    <p:tgtEl>
                      <p:spTgt spid="35"/>
                    </p:tgtEl>
                  </p:cond>
                </p:stCondLst>
                <p:endSync evt="end" delay="0">
                  <p:rtn val="all"/>
                </p:endSync>
                <p:childTnLst>
                  <p:par>
                    <p:cTn id="83" fill="hold">
                      <p:stCondLst>
                        <p:cond delay="0"/>
                      </p:stCondLst>
                      <p:childTnLst>
                        <p:par>
                          <p:cTn id="84" fill="hold">
                            <p:stCondLst>
                              <p:cond delay="0"/>
                            </p:stCondLst>
                            <p:childTnLst>
                              <p:par>
                                <p:cTn id="85" presetID="19" presetClass="emph" presetSubtype="0" fill="hold" grpId="0" nodeType="clickEffect">
                                  <p:stCondLst>
                                    <p:cond delay="0"/>
                                  </p:stCondLst>
                                  <p:childTnLst>
                                    <p:animClr clrSpc="rgb" dir="cw">
                                      <p:cBhvr override="childStyle">
                                        <p:cTn id="86" dur="500" fill="hold"/>
                                        <p:tgtEl>
                                          <p:spTgt spid="35"/>
                                        </p:tgtEl>
                                        <p:attrNameLst>
                                          <p:attrName>style.color</p:attrName>
                                        </p:attrNameLst>
                                      </p:cBhvr>
                                      <p:to>
                                        <a:schemeClr val="hlink"/>
                                      </p:to>
                                    </p:animClr>
                                    <p:animClr clrSpc="rgb" dir="cw">
                                      <p:cBhvr>
                                        <p:cTn id="87" dur="500" fill="hold"/>
                                        <p:tgtEl>
                                          <p:spTgt spid="35"/>
                                        </p:tgtEl>
                                        <p:attrNameLst>
                                          <p:attrName>fillcolor</p:attrName>
                                        </p:attrNameLst>
                                      </p:cBhvr>
                                      <p:to>
                                        <a:schemeClr val="hlink"/>
                                      </p:to>
                                    </p:animClr>
                                    <p:set>
                                      <p:cBhvr>
                                        <p:cTn id="88" dur="500" fill="hold"/>
                                        <p:tgtEl>
                                          <p:spTgt spid="35"/>
                                        </p:tgtEl>
                                        <p:attrNameLst>
                                          <p:attrName>fill.type</p:attrName>
                                        </p:attrNameLst>
                                      </p:cBhvr>
                                      <p:to>
                                        <p:strVal val="solid"/>
                                      </p:to>
                                    </p:set>
                                    <p:set>
                                      <p:cBhvr>
                                        <p:cTn id="89" dur="500" fill="hold"/>
                                        <p:tgtEl>
                                          <p:spTgt spid="35"/>
                                        </p:tgtEl>
                                        <p:attrNameLst>
                                          <p:attrName>fill.on</p:attrName>
                                        </p:attrNameLst>
                                      </p:cBhvr>
                                      <p:to>
                                        <p:strVal val="true"/>
                                      </p:to>
                                    </p:set>
                                  </p:childTnLst>
                                </p:cTn>
                              </p:par>
                            </p:childTnLst>
                          </p:cTn>
                        </p:par>
                      </p:childTnLst>
                    </p:cTn>
                  </p:par>
                </p:childTnLst>
              </p:cTn>
              <p:nextCondLst>
                <p:cond evt="onClick" delay="0">
                  <p:tgtEl>
                    <p:spTgt spid="35"/>
                  </p:tgtEl>
                </p:cond>
              </p:nextCondLst>
            </p:seq>
            <p:seq concurrent="1" nextAc="seek">
              <p:cTn id="90" restart="whenNotActive" fill="hold" evtFilter="cancelBubble" nodeType="interactiveSeq">
                <p:stCondLst>
                  <p:cond evt="onClick" delay="0">
                    <p:tgtEl>
                      <p:spTgt spid="36"/>
                    </p:tgtEl>
                  </p:cond>
                </p:stCondLst>
                <p:endSync evt="end" delay="0">
                  <p:rtn val="all"/>
                </p:endSync>
                <p:childTnLst>
                  <p:par>
                    <p:cTn id="91" fill="hold">
                      <p:stCondLst>
                        <p:cond delay="0"/>
                      </p:stCondLst>
                      <p:childTnLst>
                        <p:par>
                          <p:cTn id="92" fill="hold">
                            <p:stCondLst>
                              <p:cond delay="0"/>
                            </p:stCondLst>
                            <p:childTnLst>
                              <p:par>
                                <p:cTn id="93" presetID="19" presetClass="emph" presetSubtype="0" fill="hold" grpId="0" nodeType="clickEffect">
                                  <p:stCondLst>
                                    <p:cond delay="0"/>
                                  </p:stCondLst>
                                  <p:childTnLst>
                                    <p:animClr clrSpc="rgb" dir="cw">
                                      <p:cBhvr override="childStyle">
                                        <p:cTn id="94" dur="500" fill="hold"/>
                                        <p:tgtEl>
                                          <p:spTgt spid="36"/>
                                        </p:tgtEl>
                                        <p:attrNameLst>
                                          <p:attrName>style.color</p:attrName>
                                        </p:attrNameLst>
                                      </p:cBhvr>
                                      <p:to>
                                        <a:schemeClr val="hlink"/>
                                      </p:to>
                                    </p:animClr>
                                    <p:animClr clrSpc="rgb" dir="cw">
                                      <p:cBhvr>
                                        <p:cTn id="95" dur="500" fill="hold"/>
                                        <p:tgtEl>
                                          <p:spTgt spid="36"/>
                                        </p:tgtEl>
                                        <p:attrNameLst>
                                          <p:attrName>fillcolor</p:attrName>
                                        </p:attrNameLst>
                                      </p:cBhvr>
                                      <p:to>
                                        <a:schemeClr val="hlink"/>
                                      </p:to>
                                    </p:animClr>
                                    <p:set>
                                      <p:cBhvr>
                                        <p:cTn id="96" dur="500" fill="hold"/>
                                        <p:tgtEl>
                                          <p:spTgt spid="36"/>
                                        </p:tgtEl>
                                        <p:attrNameLst>
                                          <p:attrName>fill.type</p:attrName>
                                        </p:attrNameLst>
                                      </p:cBhvr>
                                      <p:to>
                                        <p:strVal val="solid"/>
                                      </p:to>
                                    </p:set>
                                    <p:set>
                                      <p:cBhvr>
                                        <p:cTn id="97" dur="500" fill="hold"/>
                                        <p:tgtEl>
                                          <p:spTgt spid="36"/>
                                        </p:tgtEl>
                                        <p:attrNameLst>
                                          <p:attrName>fill.on</p:attrName>
                                        </p:attrNameLst>
                                      </p:cBhvr>
                                      <p:to>
                                        <p:strVal val="true"/>
                                      </p:to>
                                    </p:set>
                                  </p:childTnLst>
                                </p:cTn>
                              </p:par>
                            </p:childTnLst>
                          </p:cTn>
                        </p:par>
                      </p:childTnLst>
                    </p:cTn>
                  </p:par>
                </p:childTnLst>
              </p:cTn>
              <p:nextCondLst>
                <p:cond evt="onClick" delay="0">
                  <p:tgtEl>
                    <p:spTgt spid="36"/>
                  </p:tgtEl>
                </p:cond>
              </p:nextCondLst>
            </p:seq>
            <p:seq concurrent="1" nextAc="seek">
              <p:cTn id="98" restart="whenNotActive" fill="hold" evtFilter="cancelBubble" nodeType="interactiveSeq">
                <p:stCondLst>
                  <p:cond evt="onClick" delay="0">
                    <p:tgtEl>
                      <p:spTgt spid="37"/>
                    </p:tgtEl>
                  </p:cond>
                </p:stCondLst>
                <p:endSync evt="end" delay="0">
                  <p:rtn val="all"/>
                </p:endSync>
                <p:childTnLst>
                  <p:par>
                    <p:cTn id="99" fill="hold">
                      <p:stCondLst>
                        <p:cond delay="0"/>
                      </p:stCondLst>
                      <p:childTnLst>
                        <p:par>
                          <p:cTn id="100" fill="hold">
                            <p:stCondLst>
                              <p:cond delay="0"/>
                            </p:stCondLst>
                            <p:childTnLst>
                              <p:par>
                                <p:cTn id="101" presetID="19" presetClass="emph" presetSubtype="0" fill="hold" grpId="0" nodeType="clickEffect">
                                  <p:stCondLst>
                                    <p:cond delay="0"/>
                                  </p:stCondLst>
                                  <p:childTnLst>
                                    <p:animClr clrSpc="rgb" dir="cw">
                                      <p:cBhvr override="childStyle">
                                        <p:cTn id="102" dur="500" fill="hold"/>
                                        <p:tgtEl>
                                          <p:spTgt spid="37"/>
                                        </p:tgtEl>
                                        <p:attrNameLst>
                                          <p:attrName>style.color</p:attrName>
                                        </p:attrNameLst>
                                      </p:cBhvr>
                                      <p:to>
                                        <a:schemeClr val="hlink"/>
                                      </p:to>
                                    </p:animClr>
                                    <p:animClr clrSpc="rgb" dir="cw">
                                      <p:cBhvr>
                                        <p:cTn id="103" dur="500" fill="hold"/>
                                        <p:tgtEl>
                                          <p:spTgt spid="37"/>
                                        </p:tgtEl>
                                        <p:attrNameLst>
                                          <p:attrName>fillcolor</p:attrName>
                                        </p:attrNameLst>
                                      </p:cBhvr>
                                      <p:to>
                                        <a:schemeClr val="hlink"/>
                                      </p:to>
                                    </p:animClr>
                                    <p:set>
                                      <p:cBhvr>
                                        <p:cTn id="104" dur="500" fill="hold"/>
                                        <p:tgtEl>
                                          <p:spTgt spid="37"/>
                                        </p:tgtEl>
                                        <p:attrNameLst>
                                          <p:attrName>fill.type</p:attrName>
                                        </p:attrNameLst>
                                      </p:cBhvr>
                                      <p:to>
                                        <p:strVal val="solid"/>
                                      </p:to>
                                    </p:set>
                                    <p:set>
                                      <p:cBhvr>
                                        <p:cTn id="105" dur="500" fill="hold"/>
                                        <p:tgtEl>
                                          <p:spTgt spid="37"/>
                                        </p:tgtEl>
                                        <p:attrNameLst>
                                          <p:attrName>fill.on</p:attrName>
                                        </p:attrNameLst>
                                      </p:cBhvr>
                                      <p:to>
                                        <p:strVal val="true"/>
                                      </p:to>
                                    </p:set>
                                  </p:childTnLst>
                                </p:cTn>
                              </p:par>
                            </p:childTnLst>
                          </p:cTn>
                        </p:par>
                      </p:childTnLst>
                    </p:cTn>
                  </p:par>
                </p:childTnLst>
              </p:cTn>
              <p:nextCondLst>
                <p:cond evt="onClick" delay="0">
                  <p:tgtEl>
                    <p:spTgt spid="37"/>
                  </p:tgtEl>
                </p:cond>
              </p:nextCondLst>
            </p:seq>
            <p:seq concurrent="1" nextAc="seek">
              <p:cTn id="106" restart="whenNotActive" fill="hold" evtFilter="cancelBubble" nodeType="interactiveSeq">
                <p:stCondLst>
                  <p:cond evt="onClick" delay="0">
                    <p:tgtEl>
                      <p:spTgt spid="38"/>
                    </p:tgtEl>
                  </p:cond>
                </p:stCondLst>
                <p:endSync evt="end" delay="0">
                  <p:rtn val="all"/>
                </p:endSync>
                <p:childTnLst>
                  <p:par>
                    <p:cTn id="107" fill="hold">
                      <p:stCondLst>
                        <p:cond delay="0"/>
                      </p:stCondLst>
                      <p:childTnLst>
                        <p:par>
                          <p:cTn id="108" fill="hold">
                            <p:stCondLst>
                              <p:cond delay="0"/>
                            </p:stCondLst>
                            <p:childTnLst>
                              <p:par>
                                <p:cTn id="109" presetID="19" presetClass="emph" presetSubtype="0" fill="hold" grpId="0" nodeType="clickEffect">
                                  <p:stCondLst>
                                    <p:cond delay="0"/>
                                  </p:stCondLst>
                                  <p:childTnLst>
                                    <p:animClr clrSpc="rgb" dir="cw">
                                      <p:cBhvr override="childStyle">
                                        <p:cTn id="110" dur="500" fill="hold"/>
                                        <p:tgtEl>
                                          <p:spTgt spid="38"/>
                                        </p:tgtEl>
                                        <p:attrNameLst>
                                          <p:attrName>style.color</p:attrName>
                                        </p:attrNameLst>
                                      </p:cBhvr>
                                      <p:to>
                                        <a:schemeClr val="hlink"/>
                                      </p:to>
                                    </p:animClr>
                                    <p:animClr clrSpc="rgb" dir="cw">
                                      <p:cBhvr>
                                        <p:cTn id="111" dur="500" fill="hold"/>
                                        <p:tgtEl>
                                          <p:spTgt spid="38"/>
                                        </p:tgtEl>
                                        <p:attrNameLst>
                                          <p:attrName>fillcolor</p:attrName>
                                        </p:attrNameLst>
                                      </p:cBhvr>
                                      <p:to>
                                        <a:schemeClr val="hlink"/>
                                      </p:to>
                                    </p:animClr>
                                    <p:set>
                                      <p:cBhvr>
                                        <p:cTn id="112" dur="500" fill="hold"/>
                                        <p:tgtEl>
                                          <p:spTgt spid="38"/>
                                        </p:tgtEl>
                                        <p:attrNameLst>
                                          <p:attrName>fill.type</p:attrName>
                                        </p:attrNameLst>
                                      </p:cBhvr>
                                      <p:to>
                                        <p:strVal val="solid"/>
                                      </p:to>
                                    </p:set>
                                    <p:set>
                                      <p:cBhvr>
                                        <p:cTn id="113" dur="500" fill="hold"/>
                                        <p:tgtEl>
                                          <p:spTgt spid="38"/>
                                        </p:tgtEl>
                                        <p:attrNameLst>
                                          <p:attrName>fill.on</p:attrName>
                                        </p:attrNameLst>
                                      </p:cBhvr>
                                      <p:to>
                                        <p:strVal val="true"/>
                                      </p:to>
                                    </p:set>
                                  </p:childTnLst>
                                </p:cTn>
                              </p:par>
                            </p:childTnLst>
                          </p:cTn>
                        </p:par>
                      </p:childTnLst>
                    </p:cTn>
                  </p:par>
                </p:childTnLst>
              </p:cTn>
              <p:nextCondLst>
                <p:cond evt="onClick" delay="0">
                  <p:tgtEl>
                    <p:spTgt spid="38"/>
                  </p:tgtEl>
                </p:cond>
              </p:nextCondLst>
            </p:seq>
            <p:seq concurrent="1" nextAc="seek">
              <p:cTn id="114" restart="whenNotActive" fill="hold" evtFilter="cancelBubble" nodeType="interactiveSeq">
                <p:stCondLst>
                  <p:cond evt="onClick" delay="0">
                    <p:tgtEl>
                      <p:spTgt spid="39"/>
                    </p:tgtEl>
                  </p:cond>
                </p:stCondLst>
                <p:endSync evt="end" delay="0">
                  <p:rtn val="all"/>
                </p:endSync>
                <p:childTnLst>
                  <p:par>
                    <p:cTn id="115" fill="hold">
                      <p:stCondLst>
                        <p:cond delay="0"/>
                      </p:stCondLst>
                      <p:childTnLst>
                        <p:par>
                          <p:cTn id="116" fill="hold">
                            <p:stCondLst>
                              <p:cond delay="0"/>
                            </p:stCondLst>
                            <p:childTnLst>
                              <p:par>
                                <p:cTn id="117" presetID="19" presetClass="emph" presetSubtype="0" fill="hold" grpId="0" nodeType="clickEffect">
                                  <p:stCondLst>
                                    <p:cond delay="0"/>
                                  </p:stCondLst>
                                  <p:childTnLst>
                                    <p:animClr clrSpc="rgb" dir="cw">
                                      <p:cBhvr override="childStyle">
                                        <p:cTn id="118" dur="500" fill="hold"/>
                                        <p:tgtEl>
                                          <p:spTgt spid="39"/>
                                        </p:tgtEl>
                                        <p:attrNameLst>
                                          <p:attrName>style.color</p:attrName>
                                        </p:attrNameLst>
                                      </p:cBhvr>
                                      <p:to>
                                        <a:schemeClr val="hlink"/>
                                      </p:to>
                                    </p:animClr>
                                    <p:animClr clrSpc="rgb" dir="cw">
                                      <p:cBhvr>
                                        <p:cTn id="119" dur="500" fill="hold"/>
                                        <p:tgtEl>
                                          <p:spTgt spid="39"/>
                                        </p:tgtEl>
                                        <p:attrNameLst>
                                          <p:attrName>fillcolor</p:attrName>
                                        </p:attrNameLst>
                                      </p:cBhvr>
                                      <p:to>
                                        <a:schemeClr val="hlink"/>
                                      </p:to>
                                    </p:animClr>
                                    <p:set>
                                      <p:cBhvr>
                                        <p:cTn id="120" dur="500" fill="hold"/>
                                        <p:tgtEl>
                                          <p:spTgt spid="39"/>
                                        </p:tgtEl>
                                        <p:attrNameLst>
                                          <p:attrName>fill.type</p:attrName>
                                        </p:attrNameLst>
                                      </p:cBhvr>
                                      <p:to>
                                        <p:strVal val="solid"/>
                                      </p:to>
                                    </p:set>
                                    <p:set>
                                      <p:cBhvr>
                                        <p:cTn id="121" dur="500" fill="hold"/>
                                        <p:tgtEl>
                                          <p:spTgt spid="39"/>
                                        </p:tgtEl>
                                        <p:attrNameLst>
                                          <p:attrName>fill.on</p:attrName>
                                        </p:attrNameLst>
                                      </p:cBhvr>
                                      <p:to>
                                        <p:strVal val="true"/>
                                      </p:to>
                                    </p:set>
                                  </p:childTnLst>
                                </p:cTn>
                              </p:par>
                            </p:childTnLst>
                          </p:cTn>
                        </p:par>
                      </p:childTnLst>
                    </p:cTn>
                  </p:par>
                </p:childTnLst>
              </p:cTn>
              <p:nextCondLst>
                <p:cond evt="onClick" delay="0">
                  <p:tgtEl>
                    <p:spTgt spid="39"/>
                  </p:tgtEl>
                </p:cond>
              </p:nextCondLst>
            </p:seq>
            <p:seq concurrent="1" nextAc="seek">
              <p:cTn id="122" restart="whenNotActive" fill="hold" evtFilter="cancelBubble" nodeType="interactiveSeq">
                <p:stCondLst>
                  <p:cond evt="onClick" delay="0">
                    <p:tgtEl>
                      <p:spTgt spid="40"/>
                    </p:tgtEl>
                  </p:cond>
                </p:stCondLst>
                <p:endSync evt="end" delay="0">
                  <p:rtn val="all"/>
                </p:endSync>
                <p:childTnLst>
                  <p:par>
                    <p:cTn id="123" fill="hold">
                      <p:stCondLst>
                        <p:cond delay="0"/>
                      </p:stCondLst>
                      <p:childTnLst>
                        <p:par>
                          <p:cTn id="124" fill="hold">
                            <p:stCondLst>
                              <p:cond delay="0"/>
                            </p:stCondLst>
                            <p:childTnLst>
                              <p:par>
                                <p:cTn id="125" presetID="19" presetClass="emph" presetSubtype="0" fill="hold" grpId="0" nodeType="clickEffect">
                                  <p:stCondLst>
                                    <p:cond delay="0"/>
                                  </p:stCondLst>
                                  <p:childTnLst>
                                    <p:animClr clrSpc="rgb" dir="cw">
                                      <p:cBhvr override="childStyle">
                                        <p:cTn id="126" dur="500" fill="hold"/>
                                        <p:tgtEl>
                                          <p:spTgt spid="40"/>
                                        </p:tgtEl>
                                        <p:attrNameLst>
                                          <p:attrName>style.color</p:attrName>
                                        </p:attrNameLst>
                                      </p:cBhvr>
                                      <p:to>
                                        <a:schemeClr val="hlink"/>
                                      </p:to>
                                    </p:animClr>
                                    <p:animClr clrSpc="rgb" dir="cw">
                                      <p:cBhvr>
                                        <p:cTn id="127" dur="500" fill="hold"/>
                                        <p:tgtEl>
                                          <p:spTgt spid="40"/>
                                        </p:tgtEl>
                                        <p:attrNameLst>
                                          <p:attrName>fillcolor</p:attrName>
                                        </p:attrNameLst>
                                      </p:cBhvr>
                                      <p:to>
                                        <a:schemeClr val="hlink"/>
                                      </p:to>
                                    </p:animClr>
                                    <p:set>
                                      <p:cBhvr>
                                        <p:cTn id="128" dur="500" fill="hold"/>
                                        <p:tgtEl>
                                          <p:spTgt spid="40"/>
                                        </p:tgtEl>
                                        <p:attrNameLst>
                                          <p:attrName>fill.type</p:attrName>
                                        </p:attrNameLst>
                                      </p:cBhvr>
                                      <p:to>
                                        <p:strVal val="solid"/>
                                      </p:to>
                                    </p:set>
                                    <p:set>
                                      <p:cBhvr>
                                        <p:cTn id="129" dur="500" fill="hold"/>
                                        <p:tgtEl>
                                          <p:spTgt spid="40"/>
                                        </p:tgtEl>
                                        <p:attrNameLst>
                                          <p:attrName>fill.on</p:attrName>
                                        </p:attrNameLst>
                                      </p:cBhvr>
                                      <p:to>
                                        <p:strVal val="true"/>
                                      </p:to>
                                    </p:set>
                                  </p:childTnLst>
                                </p:cTn>
                              </p:par>
                            </p:childTnLst>
                          </p:cTn>
                        </p:par>
                      </p:childTnLst>
                    </p:cTn>
                  </p:par>
                </p:childTnLst>
              </p:cTn>
              <p:nextCondLst>
                <p:cond evt="onClick" delay="0">
                  <p:tgtEl>
                    <p:spTgt spid="40"/>
                  </p:tgtEl>
                </p:cond>
              </p:nextCondLst>
            </p:seq>
          </p:childTnLst>
        </p:cTn>
      </p:par>
    </p:tnLst>
    <p:bldLst>
      <p:bldP spid="10"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3773101" y="247831"/>
            <a:ext cx="3457036" cy="1118534"/>
          </a:xfrm>
          <a:prstGeom prst="roundRect">
            <a:avLst/>
          </a:prstGeom>
          <a:solidFill>
            <a:srgbClr val="FFC0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NHÂN VẬT</a:t>
            </a:r>
          </a:p>
        </p:txBody>
      </p:sp>
      <p:sp>
        <p:nvSpPr>
          <p:cNvPr id="9" name="Rectangle 8">
            <a:hlinkClick r:id="rId2" action="ppaction://hlinksldjump"/>
          </p:cNvPr>
          <p:cNvSpPr/>
          <p:nvPr/>
        </p:nvSpPr>
        <p:spPr>
          <a:xfrm>
            <a:off x="7451189" y="166036"/>
            <a:ext cx="1165704" cy="1200329"/>
          </a:xfrm>
          <a:prstGeom prst="rect">
            <a:avLst/>
          </a:prstGeom>
          <a:noFill/>
          <a:effectLst>
            <a:outerShdw blurRad="114300" dist="50800" dir="5400000" algn="ctr" rotWithShape="0">
              <a:schemeClr val="bg1">
                <a:alpha val="61000"/>
              </a:schemeClr>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bg1"/>
                  </a:outerShdw>
                </a:effectLst>
              </a:rPr>
              <a:t>10</a:t>
            </a:r>
          </a:p>
        </p:txBody>
      </p:sp>
      <p:pic>
        <p:nvPicPr>
          <p:cNvPr id="10" name="Picture 9">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pic>
        <p:nvPicPr>
          <p:cNvPr id="1026" name="Picture 2" descr="https://media.istockphoto.com/id/94166524/photo/two-cut-hands-representing-jesus.jpg?s=612x612&amp;w=0&amp;k=20&amp;c=3ctc0c33Pv0wluVJlgsnLV611hqIR1BxJUZwQPZXR8Q="/>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89071" y="1539756"/>
            <a:ext cx="7413858" cy="4942574"/>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800100" y="7429500"/>
            <a:ext cx="10591800" cy="2215991"/>
          </a:xfrm>
          <a:prstGeom prst="rect">
            <a:avLst/>
          </a:prstGeom>
          <a:noFill/>
        </p:spPr>
        <p:txBody>
          <a:bodyPr wrap="square" lIns="91440" tIns="45720" rIns="91440" bIns="45720">
            <a:spAutoFit/>
          </a:bodyPr>
          <a:lstStyle/>
          <a:p>
            <a:pPr algn="ctr"/>
            <a:r>
              <a:rPr lang="en-US" sz="13800" b="0" cap="none" spc="0" dirty="0" err="1">
                <a:ln w="0"/>
                <a:solidFill>
                  <a:schemeClr val="tx1"/>
                </a:solidFill>
                <a:effectLst>
                  <a:outerShdw blurRad="38100" dist="19050" dir="2700000" algn="tl" rotWithShape="0">
                    <a:schemeClr val="dk1">
                      <a:alpha val="40000"/>
                    </a:schemeClr>
                  </a:outerShdw>
                </a:effectLst>
              </a:rPr>
              <a:t>Chúa</a:t>
            </a:r>
            <a:r>
              <a:rPr lang="en-US" sz="13800" b="0" cap="none" spc="0" dirty="0">
                <a:ln w="0"/>
                <a:solidFill>
                  <a:schemeClr val="tx1"/>
                </a:solidFill>
                <a:effectLst>
                  <a:outerShdw blurRad="38100" dist="19050" dir="2700000" algn="tl" rotWithShape="0">
                    <a:schemeClr val="dk1">
                      <a:alpha val="40000"/>
                    </a:schemeClr>
                  </a:outerShdw>
                </a:effectLst>
              </a:rPr>
              <a:t> </a:t>
            </a:r>
            <a:r>
              <a:rPr lang="en-US" sz="13800" b="0" cap="none" spc="0" dirty="0" err="1">
                <a:ln w="0"/>
                <a:solidFill>
                  <a:schemeClr val="tx1"/>
                </a:solidFill>
                <a:effectLst>
                  <a:outerShdw blurRad="38100" dist="19050" dir="2700000" algn="tl" rotWithShape="0">
                    <a:schemeClr val="dk1">
                      <a:alpha val="40000"/>
                    </a:schemeClr>
                  </a:outerShdw>
                </a:effectLst>
              </a:rPr>
              <a:t>Giê-xu</a:t>
            </a:r>
            <a:endParaRPr lang="en-US" sz="13800" b="0" cap="none" spc="0" dirty="0">
              <a:ln w="0"/>
              <a:solidFill>
                <a:schemeClr val="tx1"/>
              </a:solidFill>
              <a:effectLst>
                <a:outerShdw blurRad="38100" dist="19050" dir="2700000" algn="tl" rotWithShape="0">
                  <a:schemeClr val="dk1">
                    <a:alpha val="40000"/>
                  </a:schemeClr>
                </a:outerShdw>
              </a:effectLst>
            </a:endParaRPr>
          </a:p>
        </p:txBody>
      </p:sp>
      <p:sp>
        <p:nvSpPr>
          <p:cNvPr id="12" name="Action Button: Information 11">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244674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9"/>
                                        </p:tgtEl>
                                        <p:attrNameLst>
                                          <p:attrName>style.color</p:attrName>
                                        </p:attrNameLst>
                                      </p:cBhvr>
                                      <p:to>
                                        <a:schemeClr val="hlink"/>
                                      </p:to>
                                    </p:animClr>
                                    <p:animClr clrSpc="rgb" dir="cw">
                                      <p:cBhvr>
                                        <p:cTn id="7" dur="500" fill="hold"/>
                                        <p:tgtEl>
                                          <p:spTgt spid="9"/>
                                        </p:tgtEl>
                                        <p:attrNameLst>
                                          <p:attrName>fillcolor</p:attrName>
                                        </p:attrNameLst>
                                      </p:cBhvr>
                                      <p:to>
                                        <a:schemeClr val="hlink"/>
                                      </p:to>
                                    </p:animClr>
                                    <p:set>
                                      <p:cBhvr>
                                        <p:cTn id="8" dur="500" fill="hold"/>
                                        <p:tgtEl>
                                          <p:spTgt spid="9"/>
                                        </p:tgtEl>
                                        <p:attrNameLst>
                                          <p:attrName>fill.type</p:attrName>
                                        </p:attrNameLst>
                                      </p:cBhvr>
                                      <p:to>
                                        <p:strVal val="solid"/>
                                      </p:to>
                                    </p:set>
                                    <p:set>
                                      <p:cBhvr>
                                        <p:cTn id="9" dur="500" fill="hold"/>
                                        <p:tgtEl>
                                          <p:spTgt spid="9"/>
                                        </p:tgtEl>
                                        <p:attrNameLst>
                                          <p:attrName>fill.on</p:attrName>
                                        </p:attrNameLst>
                                      </p:cBhvr>
                                      <p:to>
                                        <p:strVal val="true"/>
                                      </p:to>
                                    </p:set>
                                  </p:childTnLst>
                                </p:cTn>
                              </p:par>
                            </p:childTnLst>
                          </p:cTn>
                        </p:par>
                      </p:childTnLst>
                    </p:cTn>
                  </p:par>
                </p:childTnLst>
              </p:cTn>
              <p:nextCondLst>
                <p:cond evt="onClick" delay="0">
                  <p:tgtEl>
                    <p:spTgt spid="9"/>
                  </p:tgtEl>
                </p:cond>
              </p:nextCondLst>
            </p:seq>
            <p:seq concurrent="1" nextAc="seek">
              <p:cTn id="10" restart="whenNotActive" fill="hold" evtFilter="cancelBubble" nodeType="interactiveSeq">
                <p:stCondLst>
                  <p:cond evt="onClick" delay="0">
                    <p:tgtEl>
                      <p:spTgt spid="12"/>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67315 " pathEditMode="relative" rAng="0" ptsTypes="AA">
                                      <p:cBhvr>
                                        <p:cTn id="18" dur="10" fill="hold"/>
                                        <p:tgtEl>
                                          <p:spTgt spid="11">
                                            <p:txEl>
                                              <p:pRg st="0" end="0"/>
                                            </p:txEl>
                                          </p:spTgt>
                                        </p:tgtEl>
                                        <p:attrNameLst>
                                          <p:attrName>ppt_x</p:attrName>
                                          <p:attrName>ppt_y</p:attrName>
                                        </p:attrNameLst>
                                      </p:cBhvr>
                                      <p:rCtr x="0" y="-33634"/>
                                    </p:animMotion>
                                  </p:childTnLst>
                                </p:cTn>
                              </p:par>
                            </p:childTnLst>
                          </p:cTn>
                        </p:par>
                      </p:childTnLst>
                    </p:cTn>
                  </p:par>
                </p:childTnLst>
              </p:cTn>
              <p:nextCondLst>
                <p:cond evt="onClick" delay="0">
                  <p:tgtEl>
                    <p:spTgt spid="12"/>
                  </p:tgtEl>
                </p:cond>
              </p:nextCondLst>
            </p:seq>
          </p:childTnLst>
        </p:cTn>
      </p:par>
    </p:tnLst>
    <p:bldLst>
      <p:bldP spid="9" grpId="0"/>
      <p:bldP spid="1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hlinkClick r:id="rId2" action="ppaction://hlinksldjump"/>
          </p:cNvPr>
          <p:cNvSpPr/>
          <p:nvPr/>
        </p:nvSpPr>
        <p:spPr>
          <a:xfrm>
            <a:off x="7451189" y="166035"/>
            <a:ext cx="1165704" cy="1200329"/>
          </a:xfrm>
          <a:prstGeom prst="rect">
            <a:avLst/>
          </a:prstGeom>
          <a:noFill/>
          <a:effectLst>
            <a:outerShdw blurRad="114300" dist="50800" dir="2700000" algn="ctr" rotWithShape="0">
              <a:schemeClr val="accent4">
                <a:lumMod val="50000"/>
              </a:schemeClr>
            </a:outerShdw>
          </a:effectLst>
        </p:spPr>
        <p:txBody>
          <a:bodyPr wrap="none" lIns="91440" tIns="45720" rIns="91440" bIns="45720">
            <a:spAutoFit/>
          </a:bodyPr>
          <a:lstStyle/>
          <a:p>
            <a:pPr algn="ctr"/>
            <a:r>
              <a:rPr lang="en-US" sz="7200" b="1" cap="none" spc="0" dirty="0">
                <a:ln w="6600">
                  <a:noFill/>
                  <a:prstDash val="solid"/>
                </a:ln>
                <a:solidFill>
                  <a:srgbClr val="FFFFFF"/>
                </a:solidFill>
                <a:effectLst>
                  <a:outerShdw dist="50800" dir="3000000" algn="ctr" rotWithShape="0">
                    <a:srgbClr val="74B230"/>
                  </a:outerShdw>
                </a:effectLst>
              </a:rPr>
              <a:t>20</a:t>
            </a:r>
          </a:p>
        </p:txBody>
      </p:sp>
      <p:sp>
        <p:nvSpPr>
          <p:cNvPr id="2" name="Rounded Rectangle 1"/>
          <p:cNvSpPr/>
          <p:nvPr/>
        </p:nvSpPr>
        <p:spPr>
          <a:xfrm>
            <a:off x="3773101" y="247831"/>
            <a:ext cx="3457036" cy="1118534"/>
          </a:xfrm>
          <a:prstGeom prst="roundRect">
            <a:avLst/>
          </a:prstGeom>
          <a:solidFill>
            <a:srgbClr val="FFC0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NHÂN VẬT</a:t>
            </a:r>
          </a:p>
        </p:txBody>
      </p:sp>
      <p:pic>
        <p:nvPicPr>
          <p:cNvPr id="6" name="Picture 5">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7" name="Rectangle 6"/>
          <p:cNvSpPr/>
          <p:nvPr/>
        </p:nvSpPr>
        <p:spPr>
          <a:xfrm>
            <a:off x="800100" y="7429500"/>
            <a:ext cx="10591800" cy="2215991"/>
          </a:xfrm>
          <a:prstGeom prst="rect">
            <a:avLst/>
          </a:prstGeom>
          <a:noFill/>
        </p:spPr>
        <p:txBody>
          <a:bodyPr wrap="square" lIns="91440" tIns="45720" rIns="91440" bIns="45720">
            <a:spAutoFit/>
          </a:bodyPr>
          <a:lstStyle/>
          <a:p>
            <a:pPr algn="ctr"/>
            <a:r>
              <a:rPr lang="en-US" sz="13800" b="0" cap="none" spc="0" dirty="0" err="1">
                <a:ln w="0"/>
                <a:solidFill>
                  <a:schemeClr val="tx1"/>
                </a:solidFill>
                <a:effectLst>
                  <a:outerShdw blurRad="38100" dist="19050" dir="2700000" algn="tl" rotWithShape="0">
                    <a:schemeClr val="dk1">
                      <a:alpha val="40000"/>
                    </a:schemeClr>
                  </a:outerShdw>
                </a:effectLst>
              </a:rPr>
              <a:t>Nô</a:t>
            </a:r>
            <a:r>
              <a:rPr lang="en-US" sz="13800" b="0" cap="none" spc="0" dirty="0">
                <a:ln w="0"/>
                <a:solidFill>
                  <a:schemeClr val="tx1"/>
                </a:solidFill>
                <a:effectLst>
                  <a:outerShdw blurRad="38100" dist="19050" dir="2700000" algn="tl" rotWithShape="0">
                    <a:schemeClr val="dk1">
                      <a:alpha val="40000"/>
                    </a:schemeClr>
                  </a:outerShdw>
                </a:effectLst>
              </a:rPr>
              <a:t>-ê</a:t>
            </a:r>
          </a:p>
        </p:txBody>
      </p:sp>
      <p:sp>
        <p:nvSpPr>
          <p:cNvPr id="10" name="Action Button: Information 9">
            <a:hlinkClick r:id="" action="ppaction://noaction" highlightClick="1">
              <a:snd r:embed="rId5"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pic>
        <p:nvPicPr>
          <p:cNvPr id="2050" name="Picture 2" descr="https://media.newyorker.com/photos/590950fac14b3c606c10360e/master/w_2560%2Cc_limit/noah-arks.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64095" y="1517514"/>
            <a:ext cx="7463809" cy="53404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53910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5"/>
                                        </p:tgtEl>
                                        <p:attrNameLst>
                                          <p:attrName>style.color</p:attrName>
                                        </p:attrNameLst>
                                      </p:cBhvr>
                                      <p:to>
                                        <a:schemeClr val="hlink"/>
                                      </p:to>
                                    </p:animClr>
                                    <p:animClr clrSpc="rgb" dir="cw">
                                      <p:cBhvr>
                                        <p:cTn id="7" dur="500" fill="hold"/>
                                        <p:tgtEl>
                                          <p:spTgt spid="5"/>
                                        </p:tgtEl>
                                        <p:attrNameLst>
                                          <p:attrName>fillcolor</p:attrName>
                                        </p:attrNameLst>
                                      </p:cBhvr>
                                      <p:to>
                                        <a:schemeClr val="hlink"/>
                                      </p:to>
                                    </p:animClr>
                                    <p:set>
                                      <p:cBhvr>
                                        <p:cTn id="8" dur="500" fill="hold"/>
                                        <p:tgtEl>
                                          <p:spTgt spid="5"/>
                                        </p:tgtEl>
                                        <p:attrNameLst>
                                          <p:attrName>fill.type</p:attrName>
                                        </p:attrNameLst>
                                      </p:cBhvr>
                                      <p:to>
                                        <p:strVal val="solid"/>
                                      </p:to>
                                    </p:set>
                                    <p:set>
                                      <p:cBhvr>
                                        <p:cTn id="9" dur="500" fill="hold"/>
                                        <p:tgtEl>
                                          <p:spTgt spid="5"/>
                                        </p:tgtEl>
                                        <p:attrNameLst>
                                          <p:attrName>fill.on</p:attrName>
                                        </p:attrNameLst>
                                      </p:cBhvr>
                                      <p:to>
                                        <p:strVal val="true"/>
                                      </p:to>
                                    </p:set>
                                  </p:childTnLst>
                                </p:cTn>
                              </p:par>
                            </p:childTnLst>
                          </p:cTn>
                        </p:par>
                      </p:childTnLst>
                    </p:cTn>
                  </p:par>
                </p:childTnLst>
              </p:cTn>
              <p:nextCondLst>
                <p:cond evt="onClick" delay="0">
                  <p:tgtEl>
                    <p:spTgt spid="5"/>
                  </p:tgtEl>
                </p:cond>
              </p:nextCondLst>
            </p:seq>
            <p:seq concurrent="1" nextAc="seek">
              <p:cTn id="10" restart="whenNotActive" fill="hold" evtFilter="cancelBubble" nodeType="interactiveSeq">
                <p:stCondLst>
                  <p:cond evt="onClick" delay="0">
                    <p:tgtEl>
                      <p:spTgt spid="10"/>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67315 " pathEditMode="relative" rAng="0" ptsTypes="AA">
                                      <p:cBhvr>
                                        <p:cTn id="18" dur="10" fill="hold"/>
                                        <p:tgtEl>
                                          <p:spTgt spid="7">
                                            <p:txEl>
                                              <p:pRg st="0" end="0"/>
                                            </p:txEl>
                                          </p:spTgt>
                                        </p:tgtEl>
                                        <p:attrNameLst>
                                          <p:attrName>ppt_x</p:attrName>
                                          <p:attrName>ppt_y</p:attrName>
                                        </p:attrNameLst>
                                      </p:cBhvr>
                                      <p:rCtr x="0" y="-33634"/>
                                    </p:animMotion>
                                  </p:childTnLst>
                                </p:cTn>
                              </p:par>
                            </p:childTnLst>
                          </p:cTn>
                        </p:par>
                      </p:childTnLst>
                    </p:cTn>
                  </p:par>
                </p:childTnLst>
              </p:cTn>
              <p:nextCondLst>
                <p:cond evt="onClick" delay="0">
                  <p:tgtEl>
                    <p:spTgt spid="10"/>
                  </p:tgtEl>
                </p:cond>
              </p:nextCondLst>
            </p:seq>
          </p:childTnLst>
        </p:cTn>
      </p:par>
    </p:tnLst>
    <p:bldLst>
      <p:bldP spid="5" grpId="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i0.wp.com/jesusway4you.com/wp-content/uploads/2021/03/abraham.jpg?ssl=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143000"/>
            <a:ext cx="11430000" cy="5715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hlinkClick r:id="rId3" action="ppaction://hlinksldjump"/>
          </p:cNvPr>
          <p:cNvSpPr/>
          <p:nvPr/>
        </p:nvSpPr>
        <p:spPr>
          <a:xfrm>
            <a:off x="7451189" y="166035"/>
            <a:ext cx="1165704" cy="1200329"/>
          </a:xfrm>
          <a:prstGeom prst="rect">
            <a:avLst/>
          </a:prstGeom>
          <a:noFill/>
          <a:effectLst>
            <a:outerShdw blurRad="50800" dist="50800" dir="5400000" algn="ctr" rotWithShape="0">
              <a:srgbClr val="3333FF"/>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accent5"/>
                  </a:outerShdw>
                </a:effectLst>
              </a:rPr>
              <a:t>30</a:t>
            </a:r>
          </a:p>
        </p:txBody>
      </p:sp>
      <p:sp>
        <p:nvSpPr>
          <p:cNvPr id="2" name="Rounded Rectangle 1"/>
          <p:cNvSpPr/>
          <p:nvPr/>
        </p:nvSpPr>
        <p:spPr>
          <a:xfrm>
            <a:off x="3773101" y="247831"/>
            <a:ext cx="3457036" cy="1118534"/>
          </a:xfrm>
          <a:prstGeom prst="roundRect">
            <a:avLst/>
          </a:prstGeom>
          <a:solidFill>
            <a:srgbClr val="FFC0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NHÂN VẬT</a:t>
            </a:r>
          </a:p>
        </p:txBody>
      </p:sp>
      <p:pic>
        <p:nvPicPr>
          <p:cNvPr id="9" name="Picture 8">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10" name="Rectangle 9"/>
          <p:cNvSpPr/>
          <p:nvPr/>
        </p:nvSpPr>
        <p:spPr>
          <a:xfrm>
            <a:off x="800100" y="7429500"/>
            <a:ext cx="10591800" cy="2215991"/>
          </a:xfrm>
          <a:prstGeom prst="rect">
            <a:avLst/>
          </a:prstGeom>
          <a:noFill/>
        </p:spPr>
        <p:txBody>
          <a:bodyPr wrap="square" lIns="91440" tIns="45720" rIns="91440" bIns="45720">
            <a:spAutoFit/>
          </a:bodyPr>
          <a:lstStyle/>
          <a:p>
            <a:pPr algn="ctr"/>
            <a:r>
              <a:rPr lang="en-US" sz="13800" dirty="0" err="1">
                <a:ln w="0"/>
                <a:effectLst>
                  <a:outerShdw blurRad="38100" dist="19050" dir="2700000" algn="tl" rotWithShape="0">
                    <a:schemeClr val="dk1">
                      <a:alpha val="40000"/>
                    </a:schemeClr>
                  </a:outerShdw>
                </a:effectLst>
              </a:rPr>
              <a:t>Áp</a:t>
            </a:r>
            <a:r>
              <a:rPr lang="en-US" sz="13800" dirty="0">
                <a:ln w="0"/>
                <a:effectLst>
                  <a:outerShdw blurRad="38100" dist="19050" dir="2700000" algn="tl" rotWithShape="0">
                    <a:schemeClr val="dk1">
                      <a:alpha val="40000"/>
                    </a:schemeClr>
                  </a:outerShdw>
                </a:effectLst>
              </a:rPr>
              <a:t>-</a:t>
            </a:r>
            <a:r>
              <a:rPr lang="en-US" sz="13800" dirty="0" err="1">
                <a:ln w="0"/>
                <a:effectLst>
                  <a:outerShdw blurRad="38100" dist="19050" dir="2700000" algn="tl" rotWithShape="0">
                    <a:schemeClr val="dk1">
                      <a:alpha val="40000"/>
                    </a:schemeClr>
                  </a:outerShdw>
                </a:effectLst>
              </a:rPr>
              <a:t>ra</a:t>
            </a:r>
            <a:r>
              <a:rPr lang="en-US" sz="13800" dirty="0">
                <a:ln w="0"/>
                <a:effectLst>
                  <a:outerShdw blurRad="38100" dist="19050" dir="2700000" algn="tl" rotWithShape="0">
                    <a:schemeClr val="dk1">
                      <a:alpha val="40000"/>
                    </a:schemeClr>
                  </a:outerShdw>
                </a:effectLst>
              </a:rPr>
              <a:t>-ham</a:t>
            </a:r>
            <a:endParaRPr lang="en-US" sz="13800" b="0" cap="none" spc="0" dirty="0">
              <a:ln w="0"/>
              <a:solidFill>
                <a:schemeClr val="tx1"/>
              </a:solidFill>
              <a:effectLst>
                <a:outerShdw blurRad="38100" dist="19050" dir="2700000" algn="tl" rotWithShape="0">
                  <a:schemeClr val="dk1">
                    <a:alpha val="40000"/>
                  </a:schemeClr>
                </a:outerShdw>
              </a:effectLst>
            </a:endParaRPr>
          </a:p>
        </p:txBody>
      </p:sp>
      <p:sp>
        <p:nvSpPr>
          <p:cNvPr id="11" name="Action Button: Information 10">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59135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6"/>
                                        </p:tgtEl>
                                        <p:attrNameLst>
                                          <p:attrName>style.color</p:attrName>
                                        </p:attrNameLst>
                                      </p:cBhvr>
                                      <p:to>
                                        <a:schemeClr val="hlink"/>
                                      </p:to>
                                    </p:animClr>
                                    <p:animClr clrSpc="rgb" dir="cw">
                                      <p:cBhvr>
                                        <p:cTn id="7" dur="500" fill="hold"/>
                                        <p:tgtEl>
                                          <p:spTgt spid="6"/>
                                        </p:tgtEl>
                                        <p:attrNameLst>
                                          <p:attrName>fillcolor</p:attrName>
                                        </p:attrNameLst>
                                      </p:cBhvr>
                                      <p:to>
                                        <a:schemeClr val="hlink"/>
                                      </p:to>
                                    </p:animClr>
                                    <p:set>
                                      <p:cBhvr>
                                        <p:cTn id="8" dur="500" fill="hold"/>
                                        <p:tgtEl>
                                          <p:spTgt spid="6"/>
                                        </p:tgtEl>
                                        <p:attrNameLst>
                                          <p:attrName>fill.type</p:attrName>
                                        </p:attrNameLst>
                                      </p:cBhvr>
                                      <p:to>
                                        <p:strVal val="solid"/>
                                      </p:to>
                                    </p:set>
                                    <p:set>
                                      <p:cBhvr>
                                        <p:cTn id="9" dur="500" fill="hold"/>
                                        <p:tgtEl>
                                          <p:spTgt spid="6"/>
                                        </p:tgtEl>
                                        <p:attrNameLst>
                                          <p:attrName>fill.on</p:attrName>
                                        </p:attrNameLst>
                                      </p:cBhvr>
                                      <p:to>
                                        <p:strVal val="true"/>
                                      </p:to>
                                    </p:set>
                                  </p:childTnLst>
                                </p:cTn>
                              </p:par>
                            </p:childTnLst>
                          </p:cTn>
                        </p:par>
                      </p:childTnLst>
                    </p:cTn>
                  </p:par>
                </p:childTnLst>
              </p:cTn>
              <p:nextCondLst>
                <p:cond evt="onClick" delay="0">
                  <p:tgtEl>
                    <p:spTgt spid="6"/>
                  </p:tgtEl>
                </p:cond>
              </p:nextCondLst>
            </p:seq>
            <p:seq concurrent="1" nextAc="seek">
              <p:cTn id="10" restart="whenNotActive" fill="hold" evtFilter="cancelBubble" nodeType="interactiveSeq">
                <p:stCondLst>
                  <p:cond evt="onClick" delay="0">
                    <p:tgtEl>
                      <p:spTgt spid="11"/>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ppt_w</p:attrName>
                                        </p:attrNameLst>
                                      </p:cBhvr>
                                      <p:tavLst>
                                        <p:tav tm="0">
                                          <p:val>
                                            <p:fltVal val="0"/>
                                          </p:val>
                                        </p:tav>
                                        <p:tav tm="100000">
                                          <p:val>
                                            <p:strVal val="#ppt_w"/>
                                          </p:val>
                                        </p:tav>
                                      </p:tavLst>
                                    </p:anim>
                                    <p:anim calcmode="lin" valueType="num">
                                      <p:cBhvr>
                                        <p:cTn id="16" dur="500" fill="hold"/>
                                        <p:tgtEl>
                                          <p:spTgt spid="10"/>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67315 " pathEditMode="relative" rAng="0" ptsTypes="AA">
                                      <p:cBhvr>
                                        <p:cTn id="18" dur="10" fill="hold"/>
                                        <p:tgtEl>
                                          <p:spTgt spid="10">
                                            <p:txEl>
                                              <p:pRg st="0" end="0"/>
                                            </p:txEl>
                                          </p:spTgt>
                                        </p:tgtEl>
                                        <p:attrNameLst>
                                          <p:attrName>ppt_x</p:attrName>
                                          <p:attrName>ppt_y</p:attrName>
                                        </p:attrNameLst>
                                      </p:cBhvr>
                                      <p:rCtr x="0" y="-33634"/>
                                    </p:animMotion>
                                  </p:childTnLst>
                                </p:cTn>
                              </p:par>
                            </p:childTnLst>
                          </p:cTn>
                        </p:par>
                      </p:childTnLst>
                    </p:cTn>
                  </p:par>
                </p:childTnLst>
              </p:cTn>
              <p:nextCondLst>
                <p:cond evt="onClick" delay="0">
                  <p:tgtEl>
                    <p:spTgt spid="11"/>
                  </p:tgtEl>
                </p:cond>
              </p:nextCondLst>
            </p:seq>
          </p:childTnLst>
        </p:cTn>
      </p:par>
    </p:tnLst>
    <p:bldLst>
      <p:bldP spid="6" grpId="0"/>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media.swncdn.com/via/13071-probablyvalentindeboulogne-saintpaulwritinghi.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2028" y="1249634"/>
            <a:ext cx="10517836" cy="549118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hlinkClick r:id="rId3" action="ppaction://hlinksldjump"/>
          </p:cNvPr>
          <p:cNvSpPr/>
          <p:nvPr/>
        </p:nvSpPr>
        <p:spPr>
          <a:xfrm>
            <a:off x="7451189" y="172675"/>
            <a:ext cx="1165704" cy="1200329"/>
          </a:xfrm>
          <a:prstGeom prst="rect">
            <a:avLst/>
          </a:prstGeom>
          <a:noFill/>
          <a:effectLst>
            <a:outerShdw dist="63500" dir="2100000" algn="ctr" rotWithShape="0">
              <a:srgbClr val="969600"/>
            </a:outerShdw>
          </a:effectLst>
        </p:spPr>
        <p:txBody>
          <a:bodyPr wrap="none" lIns="91440" tIns="45720" rIns="91440" bIns="45720">
            <a:spAutoFit/>
          </a:bodyPr>
          <a:lstStyle/>
          <a:p>
            <a:pPr algn="ctr"/>
            <a:r>
              <a:rPr lang="en-US" sz="7200" b="1" dirty="0">
                <a:ln w="6600">
                  <a:noFill/>
                  <a:prstDash val="solid"/>
                </a:ln>
                <a:solidFill>
                  <a:srgbClr val="FFFF00"/>
                </a:solidFill>
                <a:effectLst>
                  <a:glow rad="609600">
                    <a:schemeClr val="accent1">
                      <a:satMod val="175000"/>
                      <a:alpha val="17000"/>
                    </a:schemeClr>
                  </a:glow>
                  <a:outerShdw dist="12700" dir="13800000" algn="tl" rotWithShape="0">
                    <a:schemeClr val="tx1"/>
                  </a:outerShdw>
                </a:effectLst>
              </a:rPr>
              <a:t>40</a:t>
            </a:r>
          </a:p>
        </p:txBody>
      </p:sp>
      <p:sp>
        <p:nvSpPr>
          <p:cNvPr id="2" name="Rounded Rectangle 1"/>
          <p:cNvSpPr/>
          <p:nvPr/>
        </p:nvSpPr>
        <p:spPr>
          <a:xfrm>
            <a:off x="3773101" y="247831"/>
            <a:ext cx="3457036" cy="1118534"/>
          </a:xfrm>
          <a:prstGeom prst="roundRect">
            <a:avLst/>
          </a:prstGeom>
          <a:solidFill>
            <a:srgbClr val="FFC0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NHÂN VẬT</a:t>
            </a:r>
          </a:p>
        </p:txBody>
      </p:sp>
      <p:pic>
        <p:nvPicPr>
          <p:cNvPr id="4" name="Picture 3">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11" name="Rectangle 10"/>
          <p:cNvSpPr/>
          <p:nvPr/>
        </p:nvSpPr>
        <p:spPr>
          <a:xfrm>
            <a:off x="800100" y="7429500"/>
            <a:ext cx="10591800" cy="2215991"/>
          </a:xfrm>
          <a:prstGeom prst="rect">
            <a:avLst/>
          </a:prstGeom>
          <a:noFill/>
        </p:spPr>
        <p:txBody>
          <a:bodyPr wrap="square" lIns="91440" tIns="45720" rIns="91440" bIns="45720">
            <a:spAutoFit/>
          </a:bodyPr>
          <a:lstStyle/>
          <a:p>
            <a:pPr algn="ctr"/>
            <a:r>
              <a:rPr lang="en-US" sz="13800" dirty="0" err="1">
                <a:ln w="0"/>
                <a:effectLst>
                  <a:outerShdw blurRad="38100" dist="19050" dir="2700000" algn="tl" rotWithShape="0">
                    <a:schemeClr val="dk1">
                      <a:alpha val="40000"/>
                    </a:schemeClr>
                  </a:outerShdw>
                </a:effectLst>
              </a:rPr>
              <a:t>Phao-lô</a:t>
            </a:r>
            <a:endParaRPr lang="en-US" sz="13800" b="0" cap="none" spc="0" dirty="0">
              <a:ln w="0"/>
              <a:solidFill>
                <a:schemeClr val="tx1"/>
              </a:solidFill>
              <a:effectLst>
                <a:outerShdw blurRad="38100" dist="19050" dir="2700000" algn="tl" rotWithShape="0">
                  <a:schemeClr val="dk1">
                    <a:alpha val="40000"/>
                  </a:schemeClr>
                </a:outerShdw>
              </a:effectLst>
            </a:endParaRPr>
          </a:p>
        </p:txBody>
      </p:sp>
      <p:sp>
        <p:nvSpPr>
          <p:cNvPr id="12" name="Action Button: Information 11">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84062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9"/>
                                        </p:tgtEl>
                                        <p:attrNameLst>
                                          <p:attrName>style.color</p:attrName>
                                        </p:attrNameLst>
                                      </p:cBhvr>
                                      <p:to>
                                        <a:schemeClr val="hlink"/>
                                      </p:to>
                                    </p:animClr>
                                    <p:animClr clrSpc="rgb" dir="cw">
                                      <p:cBhvr>
                                        <p:cTn id="7" dur="500" fill="hold"/>
                                        <p:tgtEl>
                                          <p:spTgt spid="9"/>
                                        </p:tgtEl>
                                        <p:attrNameLst>
                                          <p:attrName>fillcolor</p:attrName>
                                        </p:attrNameLst>
                                      </p:cBhvr>
                                      <p:to>
                                        <a:schemeClr val="hlink"/>
                                      </p:to>
                                    </p:animClr>
                                    <p:set>
                                      <p:cBhvr>
                                        <p:cTn id="8" dur="500" fill="hold"/>
                                        <p:tgtEl>
                                          <p:spTgt spid="9"/>
                                        </p:tgtEl>
                                        <p:attrNameLst>
                                          <p:attrName>fill.type</p:attrName>
                                        </p:attrNameLst>
                                      </p:cBhvr>
                                      <p:to>
                                        <p:strVal val="solid"/>
                                      </p:to>
                                    </p:set>
                                    <p:set>
                                      <p:cBhvr>
                                        <p:cTn id="9" dur="500" fill="hold"/>
                                        <p:tgtEl>
                                          <p:spTgt spid="9"/>
                                        </p:tgtEl>
                                        <p:attrNameLst>
                                          <p:attrName>fill.on</p:attrName>
                                        </p:attrNameLst>
                                      </p:cBhvr>
                                      <p:to>
                                        <p:strVal val="true"/>
                                      </p:to>
                                    </p:set>
                                  </p:childTnLst>
                                </p:cTn>
                              </p:par>
                            </p:childTnLst>
                          </p:cTn>
                        </p:par>
                      </p:childTnLst>
                    </p:cTn>
                  </p:par>
                </p:childTnLst>
              </p:cTn>
              <p:nextCondLst>
                <p:cond evt="onClick" delay="0">
                  <p:tgtEl>
                    <p:spTgt spid="9"/>
                  </p:tgtEl>
                </p:cond>
              </p:nextCondLst>
            </p:seq>
            <p:seq concurrent="1" nextAc="seek">
              <p:cTn id="10" restart="whenNotActive" fill="hold" evtFilter="cancelBubble" nodeType="interactiveSeq">
                <p:stCondLst>
                  <p:cond evt="onClick" delay="0">
                    <p:tgtEl>
                      <p:spTgt spid="12"/>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67315 " pathEditMode="relative" rAng="0" ptsTypes="AA">
                                      <p:cBhvr>
                                        <p:cTn id="18" dur="10" fill="hold"/>
                                        <p:tgtEl>
                                          <p:spTgt spid="11">
                                            <p:txEl>
                                              <p:pRg st="0" end="0"/>
                                            </p:txEl>
                                          </p:spTgt>
                                        </p:tgtEl>
                                        <p:attrNameLst>
                                          <p:attrName>ppt_x</p:attrName>
                                          <p:attrName>ppt_y</p:attrName>
                                        </p:attrNameLst>
                                      </p:cBhvr>
                                      <p:rCtr x="0" y="-33634"/>
                                    </p:animMotion>
                                  </p:childTnLst>
                                </p:cTn>
                              </p:par>
                            </p:childTnLst>
                          </p:cTn>
                        </p:par>
                      </p:childTnLst>
                    </p:cTn>
                  </p:par>
                </p:childTnLst>
              </p:cTn>
              <p:nextCondLst>
                <p:cond evt="onClick" delay="0">
                  <p:tgtEl>
                    <p:spTgt spid="12"/>
                  </p:tgtEl>
                </p:cond>
              </p:nextCondLst>
            </p:seq>
          </p:childTnLst>
        </p:cTn>
      </p:par>
    </p:tnLst>
    <p:bldLst>
      <p:bldP spid="9" grpId="0"/>
      <p:bldP spid="1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themeetingtent.com/wp-content/uploads/2022/04/How-many-times-was-Jesus-lashed-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5519" y="541927"/>
            <a:ext cx="9623576" cy="5774145"/>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p:cNvSpPr/>
          <p:nvPr/>
        </p:nvSpPr>
        <p:spPr>
          <a:xfrm>
            <a:off x="3773101" y="247831"/>
            <a:ext cx="3457036" cy="1118534"/>
          </a:xfrm>
          <a:prstGeom prst="roundRect">
            <a:avLst/>
          </a:prstGeom>
          <a:solidFill>
            <a:schemeClr val="bg2"/>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t>CÂU CHUYỆN</a:t>
            </a:r>
          </a:p>
        </p:txBody>
      </p:sp>
      <p:sp>
        <p:nvSpPr>
          <p:cNvPr id="9" name="Rectangle 8">
            <a:hlinkClick r:id="rId3" action="ppaction://hlinksldjump"/>
          </p:cNvPr>
          <p:cNvSpPr/>
          <p:nvPr/>
        </p:nvSpPr>
        <p:spPr>
          <a:xfrm>
            <a:off x="7451189" y="166036"/>
            <a:ext cx="1165704" cy="1200329"/>
          </a:xfrm>
          <a:prstGeom prst="rect">
            <a:avLst/>
          </a:prstGeom>
          <a:noFill/>
          <a:effectLst>
            <a:outerShdw blurRad="114300" dist="50800" dir="5400000" algn="ctr" rotWithShape="0">
              <a:schemeClr val="bg1">
                <a:alpha val="61000"/>
              </a:schemeClr>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bg1"/>
                  </a:outerShdw>
                </a:effectLst>
              </a:rPr>
              <a:t>10</a:t>
            </a:r>
          </a:p>
        </p:txBody>
      </p:sp>
      <p:pic>
        <p:nvPicPr>
          <p:cNvPr id="6" name="Picture 5">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10" name="Rectangle 9"/>
          <p:cNvSpPr/>
          <p:nvPr/>
        </p:nvSpPr>
        <p:spPr>
          <a:xfrm>
            <a:off x="800100" y="6316072"/>
            <a:ext cx="10591800" cy="4339650"/>
          </a:xfrm>
          <a:prstGeom prst="rect">
            <a:avLst/>
          </a:prstGeom>
          <a:noFill/>
          <a:effectLst/>
        </p:spPr>
        <p:txBody>
          <a:bodyPr wrap="square" lIns="91440" tIns="45720" rIns="91440" bIns="45720">
            <a:spAutoFit/>
          </a:bodyPr>
          <a:lstStyle/>
          <a:p>
            <a:pPr algn="ctr"/>
            <a:r>
              <a:rPr lang="en-US" sz="13800" dirty="0" err="1">
                <a:ln w="0">
                  <a:solidFill>
                    <a:srgbClr val="3333FF"/>
                  </a:solidFill>
                </a:ln>
                <a:effectLst>
                  <a:outerShdw blurRad="177800" dist="50800" dir="2700000" algn="tl" rotWithShape="0">
                    <a:schemeClr val="dk1"/>
                  </a:outerShdw>
                </a:effectLst>
              </a:rPr>
              <a:t>Chúa</a:t>
            </a:r>
            <a:r>
              <a:rPr lang="en-US" sz="13800" dirty="0">
                <a:ln w="0">
                  <a:solidFill>
                    <a:srgbClr val="3333FF"/>
                  </a:solidFill>
                </a:ln>
                <a:effectLst>
                  <a:outerShdw blurRad="177800" dist="50800" dir="2700000" algn="tl" rotWithShape="0">
                    <a:schemeClr val="dk1"/>
                  </a:outerShdw>
                </a:effectLst>
              </a:rPr>
              <a:t> </a:t>
            </a:r>
            <a:r>
              <a:rPr lang="en-US" sz="13800" dirty="0" err="1">
                <a:ln w="0">
                  <a:solidFill>
                    <a:srgbClr val="3333FF"/>
                  </a:solidFill>
                </a:ln>
                <a:effectLst>
                  <a:outerShdw blurRad="177800" dist="50800" dir="2700000" algn="tl" rotWithShape="0">
                    <a:schemeClr val="dk1"/>
                  </a:outerShdw>
                </a:effectLst>
              </a:rPr>
              <a:t>Giê-xu</a:t>
            </a:r>
            <a:endParaRPr lang="en-US" sz="13800" dirty="0">
              <a:ln w="0">
                <a:solidFill>
                  <a:srgbClr val="3333FF"/>
                </a:solidFill>
              </a:ln>
              <a:effectLst>
                <a:outerShdw blurRad="177800" dist="50800" dir="2700000" algn="tl" rotWithShape="0">
                  <a:schemeClr val="dk1"/>
                </a:outerShdw>
              </a:effectLst>
            </a:endParaRPr>
          </a:p>
          <a:p>
            <a:pPr algn="ctr"/>
            <a:r>
              <a:rPr lang="en-US" sz="13800" b="0" cap="none" spc="0" dirty="0" err="1">
                <a:ln w="0">
                  <a:solidFill>
                    <a:srgbClr val="3333FF"/>
                  </a:solidFill>
                </a:ln>
                <a:solidFill>
                  <a:schemeClr val="tx1"/>
                </a:solidFill>
                <a:effectLst>
                  <a:outerShdw blurRad="177800" dist="50800" dir="2700000" algn="tl" rotWithShape="0">
                    <a:schemeClr val="dk1"/>
                  </a:outerShdw>
                </a:effectLst>
              </a:rPr>
              <a:t>Bị</a:t>
            </a:r>
            <a:r>
              <a:rPr lang="en-US" sz="13800" b="0" cap="none" spc="0" dirty="0">
                <a:ln w="0">
                  <a:solidFill>
                    <a:srgbClr val="3333FF"/>
                  </a:solidFill>
                </a:ln>
                <a:solidFill>
                  <a:schemeClr val="tx1"/>
                </a:solidFill>
                <a:effectLst>
                  <a:outerShdw blurRad="177800" dist="50800" dir="2700000" algn="tl" rotWithShape="0">
                    <a:schemeClr val="dk1"/>
                  </a:outerShdw>
                </a:effectLst>
              </a:rPr>
              <a:t> </a:t>
            </a:r>
            <a:r>
              <a:rPr lang="en-US" sz="13800" b="0" cap="none" spc="0" dirty="0" err="1">
                <a:ln w="0">
                  <a:solidFill>
                    <a:srgbClr val="3333FF"/>
                  </a:solidFill>
                </a:ln>
                <a:solidFill>
                  <a:schemeClr val="tx1"/>
                </a:solidFill>
                <a:effectLst>
                  <a:outerShdw blurRad="177800" dist="50800" dir="2700000" algn="tl" rotWithShape="0">
                    <a:schemeClr val="dk1"/>
                  </a:outerShdw>
                </a:effectLst>
              </a:rPr>
              <a:t>đánh</a:t>
            </a:r>
            <a:r>
              <a:rPr lang="en-US" sz="13800" b="0" cap="none" spc="0" dirty="0">
                <a:ln w="0">
                  <a:solidFill>
                    <a:srgbClr val="3333FF"/>
                  </a:solidFill>
                </a:ln>
                <a:solidFill>
                  <a:schemeClr val="tx1"/>
                </a:solidFill>
                <a:effectLst>
                  <a:outerShdw blurRad="177800" dist="50800" dir="2700000" algn="tl" rotWithShape="0">
                    <a:schemeClr val="dk1"/>
                  </a:outerShdw>
                </a:effectLst>
              </a:rPr>
              <a:t> </a:t>
            </a:r>
            <a:r>
              <a:rPr lang="en-US" sz="13800" b="0" cap="none" spc="0" dirty="0" err="1">
                <a:ln w="0">
                  <a:solidFill>
                    <a:srgbClr val="3333FF"/>
                  </a:solidFill>
                </a:ln>
                <a:solidFill>
                  <a:schemeClr val="tx1"/>
                </a:solidFill>
                <a:effectLst>
                  <a:outerShdw blurRad="177800" dist="50800" dir="2700000" algn="tl" rotWithShape="0">
                    <a:schemeClr val="dk1"/>
                  </a:outerShdw>
                </a:effectLst>
              </a:rPr>
              <a:t>roi</a:t>
            </a:r>
            <a:endParaRPr lang="en-US" sz="13800" b="0" cap="none" spc="0" dirty="0">
              <a:ln w="0">
                <a:solidFill>
                  <a:srgbClr val="3333FF"/>
                </a:solidFill>
              </a:ln>
              <a:solidFill>
                <a:schemeClr val="tx1"/>
              </a:solidFill>
              <a:effectLst>
                <a:outerShdw blurRad="177800" dist="50800" dir="2700000" algn="tl" rotWithShape="0">
                  <a:schemeClr val="dk1"/>
                </a:outerShdw>
              </a:effectLst>
            </a:endParaRPr>
          </a:p>
        </p:txBody>
      </p:sp>
      <p:sp>
        <p:nvSpPr>
          <p:cNvPr id="11" name="Action Button: Information 10">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288464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9"/>
                                        </p:tgtEl>
                                        <p:attrNameLst>
                                          <p:attrName>style.color</p:attrName>
                                        </p:attrNameLst>
                                      </p:cBhvr>
                                      <p:to>
                                        <a:schemeClr val="hlink"/>
                                      </p:to>
                                    </p:animClr>
                                    <p:animClr clrSpc="rgb" dir="cw">
                                      <p:cBhvr>
                                        <p:cTn id="7" dur="500" fill="hold"/>
                                        <p:tgtEl>
                                          <p:spTgt spid="9"/>
                                        </p:tgtEl>
                                        <p:attrNameLst>
                                          <p:attrName>fillcolor</p:attrName>
                                        </p:attrNameLst>
                                      </p:cBhvr>
                                      <p:to>
                                        <a:schemeClr val="hlink"/>
                                      </p:to>
                                    </p:animClr>
                                    <p:set>
                                      <p:cBhvr>
                                        <p:cTn id="8" dur="500" fill="hold"/>
                                        <p:tgtEl>
                                          <p:spTgt spid="9"/>
                                        </p:tgtEl>
                                        <p:attrNameLst>
                                          <p:attrName>fill.type</p:attrName>
                                        </p:attrNameLst>
                                      </p:cBhvr>
                                      <p:to>
                                        <p:strVal val="solid"/>
                                      </p:to>
                                    </p:set>
                                    <p:set>
                                      <p:cBhvr>
                                        <p:cTn id="9" dur="500" fill="hold"/>
                                        <p:tgtEl>
                                          <p:spTgt spid="9"/>
                                        </p:tgtEl>
                                        <p:attrNameLst>
                                          <p:attrName>fill.on</p:attrName>
                                        </p:attrNameLst>
                                      </p:cBhvr>
                                      <p:to>
                                        <p:strVal val="true"/>
                                      </p:to>
                                    </p:set>
                                  </p:childTnLst>
                                </p:cTn>
                              </p:par>
                            </p:childTnLst>
                          </p:cTn>
                        </p:par>
                      </p:childTnLst>
                    </p:cTn>
                  </p:par>
                </p:childTnLst>
              </p:cTn>
              <p:nextCondLst>
                <p:cond evt="onClick" delay="0">
                  <p:tgtEl>
                    <p:spTgt spid="9"/>
                  </p:tgtEl>
                </p:cond>
              </p:nextCondLst>
            </p:seq>
            <p:seq concurrent="1" nextAc="seek">
              <p:cTn id="10" restart="whenNotActive" fill="hold" evtFilter="cancelBubble" nodeType="interactiveSeq">
                <p:stCondLst>
                  <p:cond evt="onClick" delay="0">
                    <p:tgtEl>
                      <p:spTgt spid="11"/>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ppt_w</p:attrName>
                                        </p:attrNameLst>
                                      </p:cBhvr>
                                      <p:tavLst>
                                        <p:tav tm="0">
                                          <p:val>
                                            <p:fltVal val="0"/>
                                          </p:val>
                                        </p:tav>
                                        <p:tav tm="100000">
                                          <p:val>
                                            <p:strVal val="#ppt_w"/>
                                          </p:val>
                                        </p:tav>
                                      </p:tavLst>
                                    </p:anim>
                                    <p:anim calcmode="lin" valueType="num">
                                      <p:cBhvr>
                                        <p:cTn id="16" dur="500" fill="hold"/>
                                        <p:tgtEl>
                                          <p:spTgt spid="10"/>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67315 " pathEditMode="relative" rAng="0" ptsTypes="AA">
                                      <p:cBhvr>
                                        <p:cTn id="18" dur="10" fill="hold"/>
                                        <p:tgtEl>
                                          <p:spTgt spid="10">
                                            <p:txEl>
                                              <p:pRg st="0" end="0"/>
                                            </p:txEl>
                                          </p:spTgt>
                                        </p:tgtEl>
                                        <p:attrNameLst>
                                          <p:attrName>ppt_x</p:attrName>
                                          <p:attrName>ppt_y</p:attrName>
                                        </p:attrNameLst>
                                      </p:cBhvr>
                                      <p:rCtr x="0" y="-33634"/>
                                    </p:animMotion>
                                  </p:childTnLst>
                                </p:cTn>
                              </p:par>
                              <p:par>
                                <p:cTn id="19" presetID="42" presetClass="path" presetSubtype="0" accel="50000" decel="50000" fill="hold" nodeType="withEffect">
                                  <p:stCondLst>
                                    <p:cond delay="0"/>
                                  </p:stCondLst>
                                  <p:childTnLst>
                                    <p:animMotion origin="layout" path="M -0.01979 -0.00069 L -0.01979 -0.67315 " pathEditMode="relative" rAng="0" ptsTypes="AA">
                                      <p:cBhvr>
                                        <p:cTn id="20" dur="10" fill="hold"/>
                                        <p:tgtEl>
                                          <p:spTgt spid="10">
                                            <p:txEl>
                                              <p:pRg st="1" end="1"/>
                                            </p:txEl>
                                          </p:spTgt>
                                        </p:tgtEl>
                                        <p:attrNameLst>
                                          <p:attrName>ppt_x</p:attrName>
                                          <p:attrName>ppt_y</p:attrName>
                                        </p:attrNameLst>
                                      </p:cBhvr>
                                      <p:rCtr x="0" y="-33634"/>
                                    </p:animMotion>
                                  </p:childTnLst>
                                </p:cTn>
                              </p:par>
                            </p:childTnLst>
                          </p:cTn>
                        </p:par>
                      </p:childTnLst>
                    </p:cTn>
                  </p:par>
                </p:childTnLst>
              </p:cTn>
              <p:nextCondLst>
                <p:cond evt="onClick" delay="0">
                  <p:tgtEl>
                    <p:spTgt spid="11"/>
                  </p:tgtEl>
                </p:cond>
              </p:nextCondLst>
            </p:seq>
          </p:childTnLst>
        </p:cTn>
      </p:par>
    </p:tnLst>
    <p:bldLst>
      <p:bldP spid="9" grpId="0"/>
      <p:bldP spid="1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descr="https://live.staticflickr.com/5542/30236461071_f587154dea.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8541" y="247831"/>
            <a:ext cx="8988704" cy="6471866"/>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p:cNvSpPr/>
          <p:nvPr/>
        </p:nvSpPr>
        <p:spPr>
          <a:xfrm>
            <a:off x="3773101" y="247831"/>
            <a:ext cx="3457036" cy="1118534"/>
          </a:xfrm>
          <a:prstGeom prst="roundRect">
            <a:avLst/>
          </a:prstGeom>
          <a:solidFill>
            <a:schemeClr val="bg2"/>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t>CÂU CHUYỆN</a:t>
            </a:r>
          </a:p>
        </p:txBody>
      </p:sp>
      <p:sp>
        <p:nvSpPr>
          <p:cNvPr id="5" name="Rectangle 4">
            <a:hlinkClick r:id="rId3" action="ppaction://hlinksldjump"/>
          </p:cNvPr>
          <p:cNvSpPr/>
          <p:nvPr/>
        </p:nvSpPr>
        <p:spPr>
          <a:xfrm>
            <a:off x="7451189" y="166035"/>
            <a:ext cx="1165704" cy="1200329"/>
          </a:xfrm>
          <a:prstGeom prst="rect">
            <a:avLst/>
          </a:prstGeom>
          <a:noFill/>
          <a:effectLst>
            <a:outerShdw blurRad="114300" dist="50800" dir="2700000" algn="ctr" rotWithShape="0">
              <a:schemeClr val="accent4">
                <a:lumMod val="50000"/>
              </a:schemeClr>
            </a:outerShdw>
          </a:effectLst>
        </p:spPr>
        <p:txBody>
          <a:bodyPr wrap="none" lIns="91440" tIns="45720" rIns="91440" bIns="45720">
            <a:spAutoFit/>
          </a:bodyPr>
          <a:lstStyle/>
          <a:p>
            <a:pPr algn="ctr"/>
            <a:r>
              <a:rPr lang="en-US" sz="7200" b="1" cap="none" spc="0" dirty="0">
                <a:ln w="6600">
                  <a:noFill/>
                  <a:prstDash val="solid"/>
                </a:ln>
                <a:solidFill>
                  <a:srgbClr val="FFFFFF"/>
                </a:solidFill>
                <a:effectLst>
                  <a:outerShdw dist="50800" dir="3000000" algn="ctr" rotWithShape="0">
                    <a:srgbClr val="74B230"/>
                  </a:outerShdw>
                </a:effectLst>
              </a:rPr>
              <a:t>20</a:t>
            </a:r>
          </a:p>
        </p:txBody>
      </p:sp>
      <p:sp>
        <p:nvSpPr>
          <p:cNvPr id="10" name="Rectangle 9"/>
          <p:cNvSpPr/>
          <p:nvPr/>
        </p:nvSpPr>
        <p:spPr>
          <a:xfrm>
            <a:off x="953311" y="7134205"/>
            <a:ext cx="10285378" cy="4524315"/>
          </a:xfrm>
          <a:prstGeom prst="rect">
            <a:avLst/>
          </a:prstGeom>
          <a:noFill/>
        </p:spPr>
        <p:txBody>
          <a:bodyPr wrap="square" lIns="91440" tIns="45720" rIns="91440" bIns="45720">
            <a:spAutoFit/>
          </a:bodyPr>
          <a:lstStyle/>
          <a:p>
            <a:pPr algn="ctr"/>
            <a:r>
              <a:rPr lang="en-US" sz="9600" dirty="0" err="1">
                <a:ln w="0">
                  <a:solidFill>
                    <a:sysClr val="windowText" lastClr="000000"/>
                  </a:solidFill>
                </a:ln>
                <a:effectLst>
                  <a:outerShdw blurRad="38100" dist="19050" dir="2700000" algn="tl" rotWithShape="0">
                    <a:schemeClr val="dk1">
                      <a:alpha val="40000"/>
                    </a:schemeClr>
                  </a:outerShdw>
                </a:effectLst>
              </a:rPr>
              <a:t>Xa-chê</a:t>
            </a:r>
            <a:r>
              <a:rPr lang="en-US" sz="9600" dirty="0">
                <a:ln w="0">
                  <a:solidFill>
                    <a:sysClr val="windowText" lastClr="000000"/>
                  </a:solidFill>
                </a:ln>
                <a:effectLst>
                  <a:outerShdw blurRad="38100" dist="19050" dir="2700000" algn="tl" rotWithShape="0">
                    <a:schemeClr val="dk1">
                      <a:alpha val="40000"/>
                    </a:schemeClr>
                  </a:outerShdw>
                </a:effectLst>
              </a:rPr>
              <a:t> </a:t>
            </a:r>
            <a:r>
              <a:rPr lang="en-US" sz="9600" dirty="0" err="1">
                <a:ln w="0">
                  <a:solidFill>
                    <a:sysClr val="windowText" lastClr="000000"/>
                  </a:solidFill>
                </a:ln>
                <a:effectLst>
                  <a:outerShdw blurRad="38100" dist="19050" dir="2700000" algn="tl" rotWithShape="0">
                    <a:schemeClr val="dk1">
                      <a:alpha val="40000"/>
                    </a:schemeClr>
                  </a:outerShdw>
                </a:effectLst>
              </a:rPr>
              <a:t>trở</a:t>
            </a:r>
            <a:r>
              <a:rPr lang="en-US" sz="9600" dirty="0">
                <a:ln w="0">
                  <a:solidFill>
                    <a:sysClr val="windowText" lastClr="000000"/>
                  </a:solidFill>
                </a:ln>
                <a:effectLst>
                  <a:outerShdw blurRad="38100" dist="19050" dir="2700000" algn="tl" rotWithShape="0">
                    <a:schemeClr val="dk1">
                      <a:alpha val="40000"/>
                    </a:schemeClr>
                  </a:outerShdw>
                </a:effectLst>
              </a:rPr>
              <a:t> </a:t>
            </a:r>
            <a:r>
              <a:rPr lang="en-US" sz="9600" dirty="0" err="1">
                <a:ln w="0">
                  <a:solidFill>
                    <a:sysClr val="windowText" lastClr="000000"/>
                  </a:solidFill>
                </a:ln>
                <a:effectLst>
                  <a:outerShdw blurRad="38100" dist="19050" dir="2700000" algn="tl" rotWithShape="0">
                    <a:schemeClr val="dk1">
                      <a:alpha val="40000"/>
                    </a:schemeClr>
                  </a:outerShdw>
                </a:effectLst>
              </a:rPr>
              <a:t>lại</a:t>
            </a:r>
            <a:r>
              <a:rPr lang="en-US" sz="9600" dirty="0">
                <a:ln w="0">
                  <a:solidFill>
                    <a:sysClr val="windowText" lastClr="000000"/>
                  </a:solidFill>
                </a:ln>
                <a:effectLst>
                  <a:outerShdw blurRad="38100" dist="19050" dir="2700000" algn="tl" rotWithShape="0">
                    <a:schemeClr val="dk1">
                      <a:alpha val="40000"/>
                    </a:schemeClr>
                  </a:outerShdw>
                </a:effectLst>
              </a:rPr>
              <a:t> </a:t>
            </a:r>
            <a:r>
              <a:rPr lang="en-US" sz="9600" dirty="0" err="1">
                <a:ln w="0">
                  <a:solidFill>
                    <a:sysClr val="windowText" lastClr="000000"/>
                  </a:solidFill>
                </a:ln>
                <a:effectLst>
                  <a:outerShdw blurRad="38100" dist="19050" dir="2700000" algn="tl" rotWithShape="0">
                    <a:schemeClr val="dk1">
                      <a:alpha val="40000"/>
                    </a:schemeClr>
                  </a:outerShdw>
                </a:effectLst>
              </a:rPr>
              <a:t>đạo</a:t>
            </a:r>
            <a:r>
              <a:rPr lang="en-US" sz="9600" dirty="0">
                <a:ln w="0">
                  <a:solidFill>
                    <a:sysClr val="windowText" lastClr="000000"/>
                  </a:solidFill>
                </a:ln>
                <a:effectLst>
                  <a:outerShdw blurRad="38100" dist="19050" dir="2700000" algn="tl" rotWithShape="0">
                    <a:schemeClr val="dk1">
                      <a:alpha val="40000"/>
                    </a:schemeClr>
                  </a:outerShdw>
                </a:effectLst>
              </a:rPr>
              <a:t> </a:t>
            </a:r>
            <a:r>
              <a:rPr lang="en-US" sz="9600" dirty="0" err="1">
                <a:ln w="0">
                  <a:solidFill>
                    <a:sysClr val="windowText" lastClr="000000"/>
                  </a:solidFill>
                </a:ln>
                <a:effectLst>
                  <a:outerShdw blurRad="38100" dist="19050" dir="2700000" algn="tl" rotWithShape="0">
                    <a:schemeClr val="dk1">
                      <a:alpha val="40000"/>
                    </a:schemeClr>
                  </a:outerShdw>
                </a:effectLst>
              </a:rPr>
              <a:t>và</a:t>
            </a:r>
            <a:r>
              <a:rPr lang="en-US" sz="9600" dirty="0">
                <a:ln w="0">
                  <a:solidFill>
                    <a:sysClr val="windowText" lastClr="000000"/>
                  </a:solidFill>
                </a:ln>
                <a:effectLst>
                  <a:outerShdw blurRad="38100" dist="19050" dir="2700000" algn="tl" rotWithShape="0">
                    <a:schemeClr val="dk1">
                      <a:alpha val="40000"/>
                    </a:schemeClr>
                  </a:outerShdw>
                </a:effectLst>
              </a:rPr>
              <a:t> </a:t>
            </a:r>
            <a:r>
              <a:rPr lang="en-US" sz="9600" dirty="0" err="1">
                <a:ln w="0">
                  <a:solidFill>
                    <a:sysClr val="windowText" lastClr="000000"/>
                  </a:solidFill>
                </a:ln>
                <a:effectLst>
                  <a:outerShdw blurRad="38100" dist="19050" dir="2700000" algn="tl" rotWithShape="0">
                    <a:schemeClr val="dk1">
                      <a:alpha val="40000"/>
                    </a:schemeClr>
                  </a:outerShdw>
                </a:effectLst>
              </a:rPr>
              <a:t>người</a:t>
            </a:r>
            <a:r>
              <a:rPr lang="en-US" sz="9600" dirty="0">
                <a:ln w="0">
                  <a:solidFill>
                    <a:sysClr val="windowText" lastClr="000000"/>
                  </a:solidFill>
                </a:ln>
                <a:effectLst>
                  <a:outerShdw blurRad="38100" dist="19050" dir="2700000" algn="tl" rotWithShape="0">
                    <a:schemeClr val="dk1">
                      <a:alpha val="40000"/>
                    </a:schemeClr>
                  </a:outerShdw>
                </a:effectLst>
              </a:rPr>
              <a:t> </a:t>
            </a:r>
            <a:r>
              <a:rPr lang="en-US" sz="9600" dirty="0" err="1">
                <a:ln w="0">
                  <a:solidFill>
                    <a:sysClr val="windowText" lastClr="000000"/>
                  </a:solidFill>
                </a:ln>
                <a:effectLst>
                  <a:outerShdw blurRad="38100" dist="19050" dir="2700000" algn="tl" rotWithShape="0">
                    <a:schemeClr val="dk1">
                      <a:alpha val="40000"/>
                    </a:schemeClr>
                  </a:outerShdw>
                </a:effectLst>
              </a:rPr>
              <a:t>đàn</a:t>
            </a:r>
            <a:r>
              <a:rPr lang="en-US" sz="9600" dirty="0">
                <a:ln w="0">
                  <a:solidFill>
                    <a:sysClr val="windowText" lastClr="000000"/>
                  </a:solidFill>
                </a:ln>
                <a:effectLst>
                  <a:outerShdw blurRad="38100" dist="19050" dir="2700000" algn="tl" rotWithShape="0">
                    <a:schemeClr val="dk1">
                      <a:alpha val="40000"/>
                    </a:schemeClr>
                  </a:outerShdw>
                </a:effectLst>
              </a:rPr>
              <a:t> </a:t>
            </a:r>
            <a:r>
              <a:rPr lang="en-US" sz="9600" dirty="0" err="1">
                <a:ln w="0">
                  <a:solidFill>
                    <a:sysClr val="windowText" lastClr="000000"/>
                  </a:solidFill>
                </a:ln>
                <a:effectLst>
                  <a:outerShdw blurRad="38100" dist="19050" dir="2700000" algn="tl" rotWithShape="0">
                    <a:schemeClr val="dk1">
                      <a:alpha val="40000"/>
                    </a:schemeClr>
                  </a:outerShdw>
                </a:effectLst>
              </a:rPr>
              <a:t>bà</a:t>
            </a:r>
            <a:r>
              <a:rPr lang="en-US" sz="9600" dirty="0">
                <a:ln w="0">
                  <a:solidFill>
                    <a:sysClr val="windowText" lastClr="000000"/>
                  </a:solidFill>
                </a:ln>
                <a:effectLst>
                  <a:outerShdw blurRad="38100" dist="19050" dir="2700000" algn="tl" rotWithShape="0">
                    <a:schemeClr val="dk1">
                      <a:alpha val="40000"/>
                    </a:schemeClr>
                  </a:outerShdw>
                </a:effectLst>
              </a:rPr>
              <a:t> </a:t>
            </a:r>
            <a:r>
              <a:rPr lang="en-US" sz="9600" dirty="0" err="1">
                <a:ln w="0">
                  <a:solidFill>
                    <a:sysClr val="windowText" lastClr="000000"/>
                  </a:solidFill>
                </a:ln>
                <a:effectLst>
                  <a:outerShdw blurRad="38100" dist="19050" dir="2700000" algn="tl" rotWithShape="0">
                    <a:schemeClr val="dk1">
                      <a:alpha val="40000"/>
                    </a:schemeClr>
                  </a:outerShdw>
                </a:effectLst>
              </a:rPr>
              <a:t>phạm</a:t>
            </a:r>
            <a:r>
              <a:rPr lang="en-US" sz="9600" dirty="0">
                <a:ln w="0">
                  <a:solidFill>
                    <a:sysClr val="windowText" lastClr="000000"/>
                  </a:solidFill>
                </a:ln>
                <a:effectLst>
                  <a:outerShdw blurRad="38100" dist="19050" dir="2700000" algn="tl" rotWithShape="0">
                    <a:schemeClr val="dk1">
                      <a:alpha val="40000"/>
                    </a:schemeClr>
                  </a:outerShdw>
                </a:effectLst>
              </a:rPr>
              <a:t> </a:t>
            </a:r>
            <a:r>
              <a:rPr lang="en-US" sz="9600" dirty="0" err="1">
                <a:ln w="0">
                  <a:solidFill>
                    <a:sysClr val="windowText" lastClr="000000"/>
                  </a:solidFill>
                </a:ln>
                <a:effectLst>
                  <a:outerShdw blurRad="38100" dist="19050" dir="2700000" algn="tl" rotWithShape="0">
                    <a:schemeClr val="dk1">
                      <a:alpha val="40000"/>
                    </a:schemeClr>
                  </a:outerShdw>
                </a:effectLst>
              </a:rPr>
              <a:t>tội</a:t>
            </a:r>
            <a:r>
              <a:rPr lang="en-US" sz="9600" dirty="0">
                <a:ln w="0">
                  <a:solidFill>
                    <a:sysClr val="windowText" lastClr="000000"/>
                  </a:solidFill>
                </a:ln>
                <a:effectLst>
                  <a:outerShdw blurRad="38100" dist="19050" dir="2700000" algn="tl" rotWithShape="0">
                    <a:schemeClr val="dk1">
                      <a:alpha val="40000"/>
                    </a:schemeClr>
                  </a:outerShdw>
                </a:effectLst>
              </a:rPr>
              <a:t> </a:t>
            </a:r>
            <a:r>
              <a:rPr lang="en-US" sz="9600" dirty="0" err="1">
                <a:ln w="0">
                  <a:solidFill>
                    <a:sysClr val="windowText" lastClr="000000"/>
                  </a:solidFill>
                </a:ln>
                <a:effectLst>
                  <a:outerShdw blurRad="38100" dist="19050" dir="2700000" algn="tl" rotWithShape="0">
                    <a:schemeClr val="dk1">
                      <a:alpha val="40000"/>
                    </a:schemeClr>
                  </a:outerShdw>
                </a:effectLst>
              </a:rPr>
              <a:t>tà</a:t>
            </a:r>
            <a:r>
              <a:rPr lang="en-US" sz="9600" dirty="0">
                <a:ln w="0">
                  <a:solidFill>
                    <a:sysClr val="windowText" lastClr="000000"/>
                  </a:solidFill>
                </a:ln>
                <a:effectLst>
                  <a:outerShdw blurRad="38100" dist="19050" dir="2700000" algn="tl" rotWithShape="0">
                    <a:schemeClr val="dk1">
                      <a:alpha val="40000"/>
                    </a:schemeClr>
                  </a:outerShdw>
                </a:effectLst>
              </a:rPr>
              <a:t> </a:t>
            </a:r>
            <a:r>
              <a:rPr lang="en-US" sz="9600" dirty="0" err="1">
                <a:ln w="0">
                  <a:solidFill>
                    <a:sysClr val="windowText" lastClr="000000"/>
                  </a:solidFill>
                </a:ln>
                <a:effectLst>
                  <a:outerShdw blurRad="38100" dist="19050" dir="2700000" algn="tl" rotWithShape="0">
                    <a:schemeClr val="dk1">
                      <a:alpha val="40000"/>
                    </a:schemeClr>
                  </a:outerShdw>
                </a:effectLst>
              </a:rPr>
              <a:t>dâm</a:t>
            </a:r>
            <a:endParaRPr lang="en-US" sz="9600" b="0" cap="none" spc="0" dirty="0">
              <a:ln w="0">
                <a:solidFill>
                  <a:sysClr val="windowText" lastClr="000000"/>
                </a:solidFill>
              </a:ln>
              <a:solidFill>
                <a:schemeClr val="tx1"/>
              </a:solidFill>
              <a:effectLst>
                <a:outerShdw blurRad="38100" dist="19050" dir="2700000" algn="tl" rotWithShape="0">
                  <a:schemeClr val="dk1">
                    <a:alpha val="40000"/>
                  </a:schemeClr>
                </a:outerShdw>
              </a:effectLst>
            </a:endParaRPr>
          </a:p>
        </p:txBody>
      </p:sp>
      <p:pic>
        <p:nvPicPr>
          <p:cNvPr id="6" name="Picture 5">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11" name="Action Button: Information 10">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607045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5"/>
                                        </p:tgtEl>
                                        <p:attrNameLst>
                                          <p:attrName>style.color</p:attrName>
                                        </p:attrNameLst>
                                      </p:cBhvr>
                                      <p:to>
                                        <a:schemeClr val="hlink"/>
                                      </p:to>
                                    </p:animClr>
                                    <p:animClr clrSpc="rgb" dir="cw">
                                      <p:cBhvr>
                                        <p:cTn id="7" dur="500" fill="hold"/>
                                        <p:tgtEl>
                                          <p:spTgt spid="5"/>
                                        </p:tgtEl>
                                        <p:attrNameLst>
                                          <p:attrName>fillcolor</p:attrName>
                                        </p:attrNameLst>
                                      </p:cBhvr>
                                      <p:to>
                                        <a:schemeClr val="hlink"/>
                                      </p:to>
                                    </p:animClr>
                                    <p:set>
                                      <p:cBhvr>
                                        <p:cTn id="8" dur="500" fill="hold"/>
                                        <p:tgtEl>
                                          <p:spTgt spid="5"/>
                                        </p:tgtEl>
                                        <p:attrNameLst>
                                          <p:attrName>fill.type</p:attrName>
                                        </p:attrNameLst>
                                      </p:cBhvr>
                                      <p:to>
                                        <p:strVal val="solid"/>
                                      </p:to>
                                    </p:set>
                                    <p:set>
                                      <p:cBhvr>
                                        <p:cTn id="9" dur="500" fill="hold"/>
                                        <p:tgtEl>
                                          <p:spTgt spid="5"/>
                                        </p:tgtEl>
                                        <p:attrNameLst>
                                          <p:attrName>fill.on</p:attrName>
                                        </p:attrNameLst>
                                      </p:cBhvr>
                                      <p:to>
                                        <p:strVal val="true"/>
                                      </p:to>
                                    </p:set>
                                  </p:childTnLst>
                                </p:cTn>
                              </p:par>
                            </p:childTnLst>
                          </p:cTn>
                        </p:par>
                      </p:childTnLst>
                    </p:cTn>
                  </p:par>
                </p:childTnLst>
              </p:cTn>
              <p:nextCondLst>
                <p:cond evt="onClick" delay="0">
                  <p:tgtEl>
                    <p:spTgt spid="5"/>
                  </p:tgtEl>
                </p:cond>
              </p:nextCondLst>
            </p:seq>
            <p:seq concurrent="1" nextAc="seek">
              <p:cTn id="10" restart="whenNotActive" fill="hold" evtFilter="cancelBubble" nodeType="interactiveSeq">
                <p:stCondLst>
                  <p:cond evt="onClick" delay="0">
                    <p:tgtEl>
                      <p:spTgt spid="11"/>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ppt_w</p:attrName>
                                        </p:attrNameLst>
                                      </p:cBhvr>
                                      <p:tavLst>
                                        <p:tav tm="0">
                                          <p:val>
                                            <p:fltVal val="0"/>
                                          </p:val>
                                        </p:tav>
                                        <p:tav tm="100000">
                                          <p:val>
                                            <p:strVal val="#ppt_w"/>
                                          </p:val>
                                        </p:tav>
                                      </p:tavLst>
                                    </p:anim>
                                    <p:anim calcmode="lin" valueType="num">
                                      <p:cBhvr>
                                        <p:cTn id="16" dur="500" fill="hold"/>
                                        <p:tgtEl>
                                          <p:spTgt spid="10"/>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38 -0.8669 " pathEditMode="relative" rAng="0" ptsTypes="AA">
                                      <p:cBhvr>
                                        <p:cTn id="18" dur="10" fill="hold"/>
                                        <p:tgtEl>
                                          <p:spTgt spid="10">
                                            <p:txEl>
                                              <p:pRg st="0" end="0"/>
                                            </p:txEl>
                                          </p:spTgt>
                                        </p:tgtEl>
                                        <p:attrNameLst>
                                          <p:attrName>ppt_x</p:attrName>
                                          <p:attrName>ppt_y</p:attrName>
                                        </p:attrNameLst>
                                      </p:cBhvr>
                                      <p:rCtr x="299" y="-43310"/>
                                    </p:animMotion>
                                  </p:childTnLst>
                                </p:cTn>
                              </p:par>
                            </p:childTnLst>
                          </p:cTn>
                        </p:par>
                      </p:childTnLst>
                    </p:cTn>
                  </p:par>
                </p:childTnLst>
              </p:cTn>
              <p:nextCondLst>
                <p:cond evt="onClick" delay="0">
                  <p:tgtEl>
                    <p:spTgt spid="11"/>
                  </p:tgtEl>
                </p:cond>
              </p:nextCondLst>
            </p:seq>
          </p:childTnLst>
        </p:cTn>
      </p:par>
    </p:tnLst>
    <p:bldLst>
      <p:bldP spid="5"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itle"/>
          <p:cNvSpPr txBox="1">
            <a:spLocks/>
          </p:cNvSpPr>
          <p:nvPr/>
        </p:nvSpPr>
        <p:spPr>
          <a:xfrm>
            <a:off x="1513681" y="4001517"/>
            <a:ext cx="9164638" cy="704138"/>
          </a:xfrm>
          <a:prstGeom prst="rect">
            <a:avLst/>
          </a:prstGeom>
        </p:spPr>
        <p:txBody>
          <a:bodyPr>
            <a:normAutofit/>
          </a:bodyPr>
          <a:lstStyle>
            <a:lvl1pPr marL="0" indent="0" algn="ctr" defTabSz="914400" rtl="0" eaLnBrk="1" latinLnBrk="0" hangingPunct="1">
              <a:lnSpc>
                <a:spcPct val="90000"/>
              </a:lnSpc>
              <a:spcBef>
                <a:spcPts val="1000"/>
              </a:spcBef>
              <a:buFont typeface="Arial" panose="020B0604020202020204" pitchFamily="34" charset="0"/>
              <a:buNone/>
              <a:defRPr lang="en-US" sz="48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600" b="1" i="0" u="none" strike="noStrike" kern="1200" cap="none" spc="0" normalizeH="0" baseline="0" noProof="0" dirty="0">
                <a:ln>
                  <a:noFill/>
                </a:ln>
                <a:solidFill>
                  <a:prstClr val="white"/>
                </a:solidFill>
                <a:effectLst/>
                <a:uLnTx/>
                <a:uFillTx/>
                <a:latin typeface="Tahoma" panose="020B0604030504040204" pitchFamily="34" charset="0"/>
                <a:cs typeface="Tahoma" panose="020B0604030504040204" pitchFamily="34" charset="0"/>
              </a:rPr>
              <a:t>16 </a:t>
            </a:r>
            <a:r>
              <a:rPr kumimoji="0" lang="en-US" sz="3600" b="1" i="0" u="none" strike="noStrike" kern="1200" cap="none" spc="0" normalizeH="0" baseline="0" noProof="0" dirty="0" err="1">
                <a:ln>
                  <a:noFill/>
                </a:ln>
                <a:solidFill>
                  <a:prstClr val="white"/>
                </a:solidFill>
                <a:effectLst/>
                <a:uLnTx/>
                <a:uFillTx/>
                <a:latin typeface="Tahoma" panose="020B0604030504040204" pitchFamily="34" charset="0"/>
                <a:cs typeface="Tahoma" panose="020B0604030504040204" pitchFamily="34" charset="0"/>
              </a:rPr>
              <a:t>câu</a:t>
            </a:r>
            <a:r>
              <a:rPr kumimoji="0" lang="en-US" sz="3600" b="1" i="0" u="none" strike="noStrike" kern="1200" cap="none" spc="0" normalizeH="0" noProof="0" dirty="0">
                <a:ln>
                  <a:noFill/>
                </a:ln>
                <a:solidFill>
                  <a:prstClr val="white"/>
                </a:solidFill>
                <a:effectLst/>
                <a:uLnTx/>
                <a:uFillTx/>
                <a:latin typeface="Tahoma" panose="020B0604030504040204" pitchFamily="34" charset="0"/>
                <a:cs typeface="Tahoma" panose="020B0604030504040204" pitchFamily="34" charset="0"/>
              </a:rPr>
              <a:t> </a:t>
            </a:r>
            <a:r>
              <a:rPr kumimoji="0" lang="en-US" sz="3600" b="1" i="0" u="none" strike="noStrike" kern="1200" cap="none" spc="0" normalizeH="0" noProof="0" dirty="0" err="1">
                <a:ln>
                  <a:noFill/>
                </a:ln>
                <a:solidFill>
                  <a:prstClr val="white"/>
                </a:solidFill>
                <a:effectLst/>
                <a:uLnTx/>
                <a:uFillTx/>
                <a:latin typeface="Tahoma" panose="020B0604030504040204" pitchFamily="34" charset="0"/>
                <a:cs typeface="Tahoma" panose="020B0604030504040204" pitchFamily="34" charset="0"/>
              </a:rPr>
              <a:t>trắc</a:t>
            </a:r>
            <a:r>
              <a:rPr kumimoji="0" lang="en-US" sz="3600" b="1" i="0" u="none" strike="noStrike" kern="1200" cap="none" spc="0" normalizeH="0" noProof="0" dirty="0">
                <a:ln>
                  <a:noFill/>
                </a:ln>
                <a:solidFill>
                  <a:prstClr val="white"/>
                </a:solidFill>
                <a:effectLst/>
                <a:uLnTx/>
                <a:uFillTx/>
                <a:latin typeface="Tahoma" panose="020B0604030504040204" pitchFamily="34" charset="0"/>
                <a:cs typeface="Tahoma" panose="020B0604030504040204" pitchFamily="34" charset="0"/>
              </a:rPr>
              <a:t> </a:t>
            </a:r>
            <a:r>
              <a:rPr kumimoji="0" lang="en-US" sz="3600" b="1" i="0" u="none" strike="noStrike" kern="1200" cap="none" spc="0" normalizeH="0" noProof="0" dirty="0" err="1">
                <a:ln>
                  <a:noFill/>
                </a:ln>
                <a:solidFill>
                  <a:prstClr val="white"/>
                </a:solidFill>
                <a:effectLst/>
                <a:uLnTx/>
                <a:uFillTx/>
                <a:latin typeface="Tahoma" panose="020B0604030504040204" pitchFamily="34" charset="0"/>
                <a:cs typeface="Tahoma" panose="020B0604030504040204" pitchFamily="34" charset="0"/>
              </a:rPr>
              <a:t>nghiệm</a:t>
            </a:r>
            <a:endParaRPr kumimoji="0" lang="en-US" sz="3600" b="1" i="0" u="none" strike="noStrike" kern="1200" cap="none" spc="0" normalizeH="0" baseline="0" noProof="0" dirty="0">
              <a:ln>
                <a:noFill/>
              </a:ln>
              <a:solidFill>
                <a:prstClr val="white"/>
              </a:solidFill>
              <a:effectLst/>
              <a:uLnTx/>
              <a:uFillTx/>
              <a:latin typeface="Tahoma" panose="020B0604030504040204" pitchFamily="34" charset="0"/>
              <a:cs typeface="Tahoma" panose="020B0604030504040204" pitchFamily="34" charset="0"/>
            </a:endParaRPr>
          </a:p>
        </p:txBody>
      </p:sp>
      <p:sp>
        <p:nvSpPr>
          <p:cNvPr id="5" name="Title"/>
          <p:cNvSpPr txBox="1">
            <a:spLocks/>
          </p:cNvSpPr>
          <p:nvPr/>
        </p:nvSpPr>
        <p:spPr>
          <a:xfrm>
            <a:off x="1513681" y="3076931"/>
            <a:ext cx="9164638" cy="704138"/>
          </a:xfrm>
          <a:prstGeom prst="rect">
            <a:avLst/>
          </a:prstGeom>
        </p:spPr>
        <p:txBody>
          <a:bodyPr>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lang="en-US" sz="48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4800" b="1" i="0" u="none" strike="noStrike" kern="1200" cap="none" spc="0" normalizeH="0" baseline="0" noProof="0" dirty="0">
                <a:ln>
                  <a:noFill/>
                </a:ln>
                <a:solidFill>
                  <a:prstClr val="white"/>
                </a:solidFill>
                <a:effectLst/>
                <a:uLnTx/>
                <a:uFillTx/>
                <a:latin typeface="Tahoma" panose="020B0604030504040204" pitchFamily="34" charset="0"/>
                <a:cs typeface="Tahoma" panose="020B0604030504040204" pitchFamily="34" charset="0"/>
              </a:rPr>
              <a:t>VÒNG</a:t>
            </a:r>
            <a:r>
              <a:rPr kumimoji="0" lang="en-US" sz="4800" b="1" i="0" u="none" strike="noStrike" kern="1200" cap="none" spc="0" normalizeH="0" noProof="0" dirty="0">
                <a:ln>
                  <a:noFill/>
                </a:ln>
                <a:solidFill>
                  <a:prstClr val="white"/>
                </a:solidFill>
                <a:effectLst/>
                <a:uLnTx/>
                <a:uFillTx/>
                <a:latin typeface="Tahoma" panose="020B0604030504040204" pitchFamily="34" charset="0"/>
                <a:cs typeface="Tahoma" panose="020B0604030504040204" pitchFamily="34" charset="0"/>
              </a:rPr>
              <a:t> HIỆP MỘT</a:t>
            </a:r>
            <a:endParaRPr kumimoji="0" lang="en-US" sz="4800" b="1" i="0" u="none" strike="noStrike" kern="1200" cap="none" spc="0" normalizeH="0" baseline="0" noProof="0" dirty="0">
              <a:ln>
                <a:noFill/>
              </a:ln>
              <a:solidFill>
                <a:prstClr val="white"/>
              </a:solidFill>
              <a:effectLst/>
              <a:uLnTx/>
              <a:uFillTx/>
              <a:latin typeface="Tahoma" panose="020B0604030504040204" pitchFamily="34" charset="0"/>
              <a:cs typeface="Tahoma" panose="020B0604030504040204" pitchFamily="34" charset="0"/>
            </a:endParaRPr>
          </a:p>
        </p:txBody>
      </p:sp>
      <p:sp>
        <p:nvSpPr>
          <p:cNvPr id="3" name="Icon"/>
          <p:cNvSpPr/>
          <p:nvPr/>
        </p:nvSpPr>
        <p:spPr>
          <a:xfrm>
            <a:off x="5448875" y="1529668"/>
            <a:ext cx="1294250" cy="1294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2218" y="1863011"/>
            <a:ext cx="627565" cy="627565"/>
          </a:xfrm>
          <a:prstGeom prst="rect">
            <a:avLst/>
          </a:prstGeom>
        </p:spPr>
      </p:pic>
    </p:spTree>
    <p:extLst>
      <p:ext uri="{BB962C8B-B14F-4D97-AF65-F5344CB8AC3E}">
        <p14:creationId xmlns:p14="http://schemas.microsoft.com/office/powerpoint/2010/main" val="1014099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5" grpId="0" build="p"/>
      <p:bldP spid="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https://i.pinimg.com/originals/b9/dc/24/b9dc249d86ada95e272f6a47b8aee188.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2019" y="1308493"/>
            <a:ext cx="7322181" cy="549163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hlinkClick r:id="rId3" action="ppaction://hlinksldjump"/>
          </p:cNvPr>
          <p:cNvSpPr/>
          <p:nvPr/>
        </p:nvSpPr>
        <p:spPr>
          <a:xfrm>
            <a:off x="7451189" y="166035"/>
            <a:ext cx="1165704" cy="1200329"/>
          </a:xfrm>
          <a:prstGeom prst="rect">
            <a:avLst/>
          </a:prstGeom>
          <a:noFill/>
          <a:effectLst>
            <a:outerShdw blurRad="50800" dist="50800" dir="5400000" algn="ctr" rotWithShape="0">
              <a:srgbClr val="3333FF"/>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accent5"/>
                  </a:outerShdw>
                </a:effectLst>
              </a:rPr>
              <a:t>30</a:t>
            </a:r>
          </a:p>
        </p:txBody>
      </p:sp>
      <p:pic>
        <p:nvPicPr>
          <p:cNvPr id="9" name="Picture 8">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5" name="Rounded Rectangle 4"/>
          <p:cNvSpPr/>
          <p:nvPr/>
        </p:nvSpPr>
        <p:spPr>
          <a:xfrm>
            <a:off x="3773101" y="247831"/>
            <a:ext cx="3457036" cy="1118534"/>
          </a:xfrm>
          <a:prstGeom prst="roundRect">
            <a:avLst/>
          </a:prstGeom>
          <a:solidFill>
            <a:schemeClr val="bg2"/>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t>CÂU CHUYỆN</a:t>
            </a:r>
          </a:p>
        </p:txBody>
      </p:sp>
      <p:sp>
        <p:nvSpPr>
          <p:cNvPr id="7" name="Rectangle 6"/>
          <p:cNvSpPr/>
          <p:nvPr/>
        </p:nvSpPr>
        <p:spPr>
          <a:xfrm>
            <a:off x="800100" y="7429500"/>
            <a:ext cx="10591800" cy="4339650"/>
          </a:xfrm>
          <a:prstGeom prst="rect">
            <a:avLst/>
          </a:prstGeom>
          <a:noFill/>
        </p:spPr>
        <p:txBody>
          <a:bodyPr wrap="square" lIns="91440" tIns="45720" rIns="91440" bIns="45720">
            <a:spAutoFit/>
          </a:bodyPr>
          <a:lstStyle/>
          <a:p>
            <a:pPr algn="ctr"/>
            <a:r>
              <a:rPr lang="en-US" sz="13800" dirty="0" err="1">
                <a:ln w="0">
                  <a:solidFill>
                    <a:sysClr val="windowText" lastClr="000000"/>
                  </a:solidFill>
                </a:ln>
                <a:effectLst>
                  <a:outerShdw blurRad="38100" dist="19050" dir="2700000" algn="tl" rotWithShape="0">
                    <a:schemeClr val="dk1">
                      <a:alpha val="40000"/>
                    </a:schemeClr>
                  </a:outerShdw>
                </a:effectLst>
              </a:rPr>
              <a:t>Phao-lô</a:t>
            </a:r>
            <a:r>
              <a:rPr lang="en-US" sz="13800" dirty="0">
                <a:ln w="0">
                  <a:solidFill>
                    <a:sysClr val="windowText" lastClr="000000"/>
                  </a:solidFill>
                </a:ln>
                <a:effectLst>
                  <a:outerShdw blurRad="38100" dist="19050" dir="2700000" algn="tl" rotWithShape="0">
                    <a:schemeClr val="dk1">
                      <a:alpha val="40000"/>
                    </a:schemeClr>
                  </a:outerShdw>
                </a:effectLst>
              </a:rPr>
              <a:t> </a:t>
            </a:r>
            <a:r>
              <a:rPr lang="en-US" sz="13800" dirty="0" err="1">
                <a:ln w="0">
                  <a:solidFill>
                    <a:sysClr val="windowText" lastClr="000000"/>
                  </a:solidFill>
                </a:ln>
                <a:effectLst>
                  <a:outerShdw blurRad="38100" dist="19050" dir="2700000" algn="tl" rotWithShape="0">
                    <a:schemeClr val="dk1">
                      <a:alpha val="40000"/>
                    </a:schemeClr>
                  </a:outerShdw>
                </a:effectLst>
              </a:rPr>
              <a:t>bị</a:t>
            </a:r>
            <a:r>
              <a:rPr lang="en-US" sz="13800" dirty="0">
                <a:ln w="0">
                  <a:solidFill>
                    <a:sysClr val="windowText" lastClr="000000"/>
                  </a:solidFill>
                </a:ln>
                <a:effectLst>
                  <a:outerShdw blurRad="38100" dist="19050" dir="2700000" algn="tl" rotWithShape="0">
                    <a:schemeClr val="dk1">
                      <a:alpha val="40000"/>
                    </a:schemeClr>
                  </a:outerShdw>
                </a:effectLst>
              </a:rPr>
              <a:t> </a:t>
            </a:r>
            <a:r>
              <a:rPr lang="en-US" sz="13800" dirty="0" err="1">
                <a:ln w="0">
                  <a:solidFill>
                    <a:sysClr val="windowText" lastClr="000000"/>
                  </a:solidFill>
                </a:ln>
                <a:effectLst>
                  <a:outerShdw blurRad="38100" dist="19050" dir="2700000" algn="tl" rotWithShape="0">
                    <a:schemeClr val="dk1">
                      <a:alpha val="40000"/>
                    </a:schemeClr>
                  </a:outerShdw>
                </a:effectLst>
              </a:rPr>
              <a:t>rắn</a:t>
            </a:r>
            <a:r>
              <a:rPr lang="en-US" sz="13800" dirty="0">
                <a:ln w="0">
                  <a:solidFill>
                    <a:sysClr val="windowText" lastClr="000000"/>
                  </a:solidFill>
                </a:ln>
                <a:effectLst>
                  <a:outerShdw blurRad="38100" dist="19050" dir="2700000" algn="tl" rotWithShape="0">
                    <a:schemeClr val="dk1">
                      <a:alpha val="40000"/>
                    </a:schemeClr>
                  </a:outerShdw>
                </a:effectLst>
              </a:rPr>
              <a:t> </a:t>
            </a:r>
            <a:r>
              <a:rPr lang="en-US" sz="13800" dirty="0" err="1">
                <a:ln w="0">
                  <a:solidFill>
                    <a:sysClr val="windowText" lastClr="000000"/>
                  </a:solidFill>
                </a:ln>
                <a:effectLst>
                  <a:outerShdw blurRad="38100" dist="19050" dir="2700000" algn="tl" rotWithShape="0">
                    <a:schemeClr val="dk1">
                      <a:alpha val="40000"/>
                    </a:schemeClr>
                  </a:outerShdw>
                </a:effectLst>
              </a:rPr>
              <a:t>độc</a:t>
            </a:r>
            <a:r>
              <a:rPr lang="en-US" sz="13800" dirty="0">
                <a:ln w="0">
                  <a:solidFill>
                    <a:sysClr val="windowText" lastClr="000000"/>
                  </a:solidFill>
                </a:ln>
                <a:effectLst>
                  <a:outerShdw blurRad="38100" dist="19050" dir="2700000" algn="tl" rotWithShape="0">
                    <a:schemeClr val="dk1">
                      <a:alpha val="40000"/>
                    </a:schemeClr>
                  </a:outerShdw>
                </a:effectLst>
              </a:rPr>
              <a:t> </a:t>
            </a:r>
            <a:r>
              <a:rPr lang="en-US" sz="13800" dirty="0" err="1">
                <a:ln w="0">
                  <a:solidFill>
                    <a:sysClr val="windowText" lastClr="000000"/>
                  </a:solidFill>
                </a:ln>
                <a:effectLst>
                  <a:outerShdw blurRad="38100" dist="19050" dir="2700000" algn="tl" rotWithShape="0">
                    <a:schemeClr val="dk1">
                      <a:alpha val="40000"/>
                    </a:schemeClr>
                  </a:outerShdw>
                </a:effectLst>
              </a:rPr>
              <a:t>cắn</a:t>
            </a:r>
            <a:endParaRPr lang="en-US" sz="13800" b="0" cap="none" spc="0" dirty="0">
              <a:ln w="0">
                <a:solidFill>
                  <a:sysClr val="windowText" lastClr="000000"/>
                </a:solidFill>
              </a:ln>
              <a:solidFill>
                <a:schemeClr val="tx1"/>
              </a:solidFill>
              <a:effectLst>
                <a:outerShdw blurRad="38100" dist="19050" dir="2700000" algn="tl" rotWithShape="0">
                  <a:schemeClr val="dk1">
                    <a:alpha val="40000"/>
                  </a:schemeClr>
                </a:outerShdw>
              </a:effectLst>
            </a:endParaRPr>
          </a:p>
        </p:txBody>
      </p:sp>
      <p:sp>
        <p:nvSpPr>
          <p:cNvPr id="8" name="Action Button: Information 7">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67303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6"/>
                                        </p:tgtEl>
                                        <p:attrNameLst>
                                          <p:attrName>style.color</p:attrName>
                                        </p:attrNameLst>
                                      </p:cBhvr>
                                      <p:to>
                                        <a:schemeClr val="hlink"/>
                                      </p:to>
                                    </p:animClr>
                                    <p:animClr clrSpc="rgb" dir="cw">
                                      <p:cBhvr>
                                        <p:cTn id="7" dur="500" fill="hold"/>
                                        <p:tgtEl>
                                          <p:spTgt spid="6"/>
                                        </p:tgtEl>
                                        <p:attrNameLst>
                                          <p:attrName>fillcolor</p:attrName>
                                        </p:attrNameLst>
                                      </p:cBhvr>
                                      <p:to>
                                        <a:schemeClr val="hlink"/>
                                      </p:to>
                                    </p:animClr>
                                    <p:set>
                                      <p:cBhvr>
                                        <p:cTn id="8" dur="500" fill="hold"/>
                                        <p:tgtEl>
                                          <p:spTgt spid="6"/>
                                        </p:tgtEl>
                                        <p:attrNameLst>
                                          <p:attrName>fill.type</p:attrName>
                                        </p:attrNameLst>
                                      </p:cBhvr>
                                      <p:to>
                                        <p:strVal val="solid"/>
                                      </p:to>
                                    </p:set>
                                    <p:set>
                                      <p:cBhvr>
                                        <p:cTn id="9" dur="500" fill="hold"/>
                                        <p:tgtEl>
                                          <p:spTgt spid="6"/>
                                        </p:tgtEl>
                                        <p:attrNameLst>
                                          <p:attrName>fill.on</p:attrName>
                                        </p:attrNameLst>
                                      </p:cBhvr>
                                      <p:to>
                                        <p:strVal val="true"/>
                                      </p:to>
                                    </p:set>
                                  </p:childTnLst>
                                </p:cTn>
                              </p:par>
                            </p:childTnLst>
                          </p:cTn>
                        </p:par>
                      </p:childTnLst>
                    </p:cTn>
                  </p:par>
                </p:childTnLst>
              </p:cTn>
              <p:nextCondLst>
                <p:cond evt="onClick" delay="0">
                  <p:tgtEl>
                    <p:spTgt spid="6"/>
                  </p:tgtEl>
                </p:cond>
              </p:nextCondLst>
            </p:seq>
            <p:seq concurrent="1" nextAc="seek">
              <p:cTn id="10" restart="whenNotActive" fill="hold" evtFilter="cancelBubble" nodeType="interactiveSeq">
                <p:stCondLst>
                  <p:cond evt="onClick" delay="0">
                    <p:tgtEl>
                      <p:spTgt spid="8"/>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8007 " pathEditMode="relative" rAng="0" ptsTypes="AA">
                                      <p:cBhvr>
                                        <p:cTn id="18" dur="10" fill="hold"/>
                                        <p:tgtEl>
                                          <p:spTgt spid="7">
                                            <p:txEl>
                                              <p:pRg st="0" end="0"/>
                                            </p:txEl>
                                          </p:spTgt>
                                        </p:tgtEl>
                                        <p:attrNameLst>
                                          <p:attrName>ppt_x</p:attrName>
                                          <p:attrName>ppt_y</p:attrName>
                                        </p:attrNameLst>
                                      </p:cBhvr>
                                      <p:rCtr x="0" y="-40000"/>
                                    </p:animMotion>
                                  </p:childTnLst>
                                </p:cTn>
                              </p:par>
                            </p:childTnLst>
                          </p:cTn>
                        </p:par>
                      </p:childTnLst>
                    </p:cTn>
                  </p:par>
                </p:childTnLst>
              </p:cTn>
              <p:nextCondLst>
                <p:cond evt="onClick" delay="0">
                  <p:tgtEl>
                    <p:spTgt spid="8"/>
                  </p:tgtEl>
                </p:cond>
              </p:nextCondLst>
            </p:seq>
          </p:childTnLst>
        </p:cTn>
      </p:par>
    </p:tnLst>
    <p:bldLst>
      <p:bldP spid="6" grpId="0"/>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ttps://davidtlamb.files.wordpress.com/2011/07/elijah-mount-carme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3404" y="1091444"/>
            <a:ext cx="8625192" cy="5766556"/>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hlinkClick r:id="rId3" action="ppaction://hlinksldjump"/>
          </p:cNvPr>
          <p:cNvSpPr/>
          <p:nvPr/>
        </p:nvSpPr>
        <p:spPr>
          <a:xfrm>
            <a:off x="7451189" y="172675"/>
            <a:ext cx="1165704" cy="1200329"/>
          </a:xfrm>
          <a:prstGeom prst="rect">
            <a:avLst/>
          </a:prstGeom>
          <a:noFill/>
          <a:effectLst>
            <a:outerShdw dist="63500" dir="2100000" algn="ctr" rotWithShape="0">
              <a:srgbClr val="969600"/>
            </a:outerShdw>
          </a:effectLst>
        </p:spPr>
        <p:txBody>
          <a:bodyPr wrap="none" lIns="91440" tIns="45720" rIns="91440" bIns="45720">
            <a:spAutoFit/>
          </a:bodyPr>
          <a:lstStyle/>
          <a:p>
            <a:pPr algn="ctr"/>
            <a:r>
              <a:rPr lang="en-US" sz="7200" b="1" dirty="0">
                <a:ln w="6600">
                  <a:noFill/>
                  <a:prstDash val="solid"/>
                </a:ln>
                <a:solidFill>
                  <a:srgbClr val="FFFF00"/>
                </a:solidFill>
                <a:effectLst>
                  <a:glow rad="609600">
                    <a:schemeClr val="accent1">
                      <a:satMod val="175000"/>
                      <a:alpha val="17000"/>
                    </a:schemeClr>
                  </a:glow>
                  <a:outerShdw dist="12700" dir="13800000" algn="tl" rotWithShape="0">
                    <a:schemeClr val="tx1"/>
                  </a:outerShdw>
                </a:effectLst>
              </a:rPr>
              <a:t>40</a:t>
            </a:r>
          </a:p>
        </p:txBody>
      </p:sp>
      <p:pic>
        <p:nvPicPr>
          <p:cNvPr id="4" name="Picture 3">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5" name="Rounded Rectangle 4"/>
          <p:cNvSpPr/>
          <p:nvPr/>
        </p:nvSpPr>
        <p:spPr>
          <a:xfrm>
            <a:off x="3773101" y="247831"/>
            <a:ext cx="3457036" cy="1118534"/>
          </a:xfrm>
          <a:prstGeom prst="roundRect">
            <a:avLst/>
          </a:prstGeom>
          <a:solidFill>
            <a:schemeClr val="bg2"/>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t>CÂU CHUYỆN</a:t>
            </a:r>
          </a:p>
        </p:txBody>
      </p:sp>
      <p:sp>
        <p:nvSpPr>
          <p:cNvPr id="6" name="Rectangle 5"/>
          <p:cNvSpPr/>
          <p:nvPr/>
        </p:nvSpPr>
        <p:spPr>
          <a:xfrm>
            <a:off x="800100" y="7429500"/>
            <a:ext cx="10591800" cy="4339650"/>
          </a:xfrm>
          <a:prstGeom prst="rect">
            <a:avLst/>
          </a:prstGeom>
          <a:noFill/>
        </p:spPr>
        <p:txBody>
          <a:bodyPr wrap="square" lIns="91440" tIns="45720" rIns="91440" bIns="45720">
            <a:spAutoFit/>
          </a:bodyPr>
          <a:lstStyle/>
          <a:p>
            <a:pPr algn="ctr"/>
            <a:r>
              <a:rPr lang="en-US" sz="13800" dirty="0">
                <a:ln w="0">
                  <a:solidFill>
                    <a:sysClr val="windowText" lastClr="000000"/>
                  </a:solidFill>
                </a:ln>
                <a:effectLst>
                  <a:outerShdw blurRad="38100" dist="19050" dir="2700000" algn="tl" rotWithShape="0">
                    <a:schemeClr val="dk1">
                      <a:alpha val="40000"/>
                    </a:schemeClr>
                  </a:outerShdw>
                </a:effectLst>
              </a:rPr>
              <a:t>Ê-li &amp; 400 </a:t>
            </a:r>
            <a:r>
              <a:rPr lang="en-US" sz="13800" dirty="0" err="1">
                <a:ln w="0">
                  <a:solidFill>
                    <a:sysClr val="windowText" lastClr="000000"/>
                  </a:solidFill>
                </a:ln>
                <a:effectLst>
                  <a:outerShdw blurRad="38100" dist="19050" dir="2700000" algn="tl" rotWithShape="0">
                    <a:schemeClr val="dk1">
                      <a:alpha val="40000"/>
                    </a:schemeClr>
                  </a:outerShdw>
                </a:effectLst>
              </a:rPr>
              <a:t>tiên</a:t>
            </a:r>
            <a:r>
              <a:rPr lang="en-US" sz="13800" dirty="0">
                <a:ln w="0">
                  <a:solidFill>
                    <a:sysClr val="windowText" lastClr="000000"/>
                  </a:solidFill>
                </a:ln>
                <a:effectLst>
                  <a:outerShdw blurRad="38100" dist="19050" dir="2700000" algn="tl" rotWithShape="0">
                    <a:schemeClr val="dk1">
                      <a:alpha val="40000"/>
                    </a:schemeClr>
                  </a:outerShdw>
                </a:effectLst>
              </a:rPr>
              <a:t> tri Ba-</a:t>
            </a:r>
            <a:r>
              <a:rPr lang="en-US" sz="13800" dirty="0" err="1">
                <a:ln w="0">
                  <a:solidFill>
                    <a:sysClr val="windowText" lastClr="000000"/>
                  </a:solidFill>
                </a:ln>
                <a:effectLst>
                  <a:outerShdw blurRad="38100" dist="19050" dir="2700000" algn="tl" rotWithShape="0">
                    <a:schemeClr val="dk1">
                      <a:alpha val="40000"/>
                    </a:schemeClr>
                  </a:outerShdw>
                </a:effectLst>
              </a:rPr>
              <a:t>anh</a:t>
            </a:r>
            <a:endParaRPr lang="en-US" sz="13800" b="0" cap="none" spc="0" dirty="0">
              <a:ln w="0">
                <a:solidFill>
                  <a:sysClr val="windowText" lastClr="000000"/>
                </a:solidFill>
              </a:ln>
              <a:solidFill>
                <a:schemeClr val="tx1"/>
              </a:solidFill>
              <a:effectLst>
                <a:outerShdw blurRad="38100" dist="19050" dir="2700000" algn="tl" rotWithShape="0">
                  <a:schemeClr val="dk1">
                    <a:alpha val="40000"/>
                  </a:schemeClr>
                </a:outerShdw>
              </a:effectLst>
            </a:endParaRPr>
          </a:p>
        </p:txBody>
      </p:sp>
      <p:sp>
        <p:nvSpPr>
          <p:cNvPr id="7" name="Action Button: Information 6">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09787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9"/>
                                        </p:tgtEl>
                                        <p:attrNameLst>
                                          <p:attrName>style.color</p:attrName>
                                        </p:attrNameLst>
                                      </p:cBhvr>
                                      <p:to>
                                        <a:schemeClr val="hlink"/>
                                      </p:to>
                                    </p:animClr>
                                    <p:animClr clrSpc="rgb" dir="cw">
                                      <p:cBhvr>
                                        <p:cTn id="7" dur="500" fill="hold"/>
                                        <p:tgtEl>
                                          <p:spTgt spid="9"/>
                                        </p:tgtEl>
                                        <p:attrNameLst>
                                          <p:attrName>fillcolor</p:attrName>
                                        </p:attrNameLst>
                                      </p:cBhvr>
                                      <p:to>
                                        <a:schemeClr val="hlink"/>
                                      </p:to>
                                    </p:animClr>
                                    <p:set>
                                      <p:cBhvr>
                                        <p:cTn id="8" dur="500" fill="hold"/>
                                        <p:tgtEl>
                                          <p:spTgt spid="9"/>
                                        </p:tgtEl>
                                        <p:attrNameLst>
                                          <p:attrName>fill.type</p:attrName>
                                        </p:attrNameLst>
                                      </p:cBhvr>
                                      <p:to>
                                        <p:strVal val="solid"/>
                                      </p:to>
                                    </p:set>
                                    <p:set>
                                      <p:cBhvr>
                                        <p:cTn id="9" dur="500" fill="hold"/>
                                        <p:tgtEl>
                                          <p:spTgt spid="9"/>
                                        </p:tgtEl>
                                        <p:attrNameLst>
                                          <p:attrName>fill.on</p:attrName>
                                        </p:attrNameLst>
                                      </p:cBhvr>
                                      <p:to>
                                        <p:strVal val="true"/>
                                      </p:to>
                                    </p:set>
                                  </p:childTnLst>
                                </p:cTn>
                              </p:par>
                            </p:childTnLst>
                          </p:cTn>
                        </p:par>
                      </p:childTnLst>
                    </p:cTn>
                  </p:par>
                </p:childTnLst>
              </p:cTn>
              <p:nextCondLst>
                <p:cond evt="onClick" delay="0">
                  <p:tgtEl>
                    <p:spTgt spid="9"/>
                  </p:tgtEl>
                </p:cond>
              </p:nextCondLst>
            </p:seq>
            <p:seq concurrent="1" nextAc="seek">
              <p:cTn id="10" restart="whenNotActive" fill="hold" evtFilter="cancelBubble" nodeType="interactiveSeq">
                <p:stCondLst>
                  <p:cond evt="onClick" delay="0">
                    <p:tgtEl>
                      <p:spTgt spid="7"/>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82338 " pathEditMode="relative" rAng="0" ptsTypes="AA">
                                      <p:cBhvr>
                                        <p:cTn id="18" dur="10" fill="hold"/>
                                        <p:tgtEl>
                                          <p:spTgt spid="6">
                                            <p:txEl>
                                              <p:pRg st="0" end="0"/>
                                            </p:txEl>
                                          </p:spTgt>
                                        </p:tgtEl>
                                        <p:attrNameLst>
                                          <p:attrName>ppt_x</p:attrName>
                                          <p:attrName>ppt_y</p:attrName>
                                        </p:attrNameLst>
                                      </p:cBhvr>
                                      <p:rCtr x="0" y="-41134"/>
                                    </p:animMotion>
                                  </p:childTnLst>
                                </p:cTn>
                              </p:par>
                            </p:childTnLst>
                          </p:cTn>
                        </p:par>
                      </p:childTnLst>
                    </p:cTn>
                  </p:par>
                </p:childTnLst>
              </p:cTn>
              <p:nextCondLst>
                <p:cond evt="onClick" delay="0">
                  <p:tgtEl>
                    <p:spTgt spid="7"/>
                  </p:tgtEl>
                </p:cond>
              </p:nextCondLst>
            </p:seq>
          </p:childTnLst>
        </p:cTn>
      </p:par>
    </p:tnLst>
    <p:bldLst>
      <p:bldP spid="9" grpId="0"/>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0" name="Picture 4" descr="https://i.pinimg.com/474x/ed/75/e7/ed75e7228797b6a1fc222f990fbbbb0e.jpg"/>
          <p:cNvPicPr>
            <a:picLocks noChangeAspect="1" noChangeArrowheads="1"/>
          </p:cNvPicPr>
          <p:nvPr/>
        </p:nvPicPr>
        <p:blipFill rotWithShape="1">
          <a:blip r:embed="rId2">
            <a:extLst>
              <a:ext uri="{28A0092B-C50C-407E-A947-70E740481C1C}">
                <a14:useLocalDpi xmlns:a14="http://schemas.microsoft.com/office/drawing/2010/main" val="0"/>
              </a:ext>
            </a:extLst>
          </a:blip>
          <a:srcRect b="16642"/>
          <a:stretch/>
        </p:blipFill>
        <p:spPr bwMode="auto">
          <a:xfrm>
            <a:off x="1828443" y="247831"/>
            <a:ext cx="8535114" cy="6464254"/>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p:cNvSpPr/>
          <p:nvPr/>
        </p:nvSpPr>
        <p:spPr>
          <a:xfrm>
            <a:off x="3773101" y="247831"/>
            <a:ext cx="3457036" cy="1118534"/>
          </a:xfrm>
          <a:prstGeom prst="roundRect">
            <a:avLst/>
          </a:prstGeom>
          <a:solidFill>
            <a:srgbClr val="92D05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ĐỊA DANH</a:t>
            </a:r>
          </a:p>
        </p:txBody>
      </p:sp>
      <p:sp>
        <p:nvSpPr>
          <p:cNvPr id="9" name="Rectangle 8">
            <a:hlinkClick r:id="rId3" action="ppaction://hlinksldjump"/>
          </p:cNvPr>
          <p:cNvSpPr/>
          <p:nvPr/>
        </p:nvSpPr>
        <p:spPr>
          <a:xfrm>
            <a:off x="7451189" y="166036"/>
            <a:ext cx="1165704" cy="1200329"/>
          </a:xfrm>
          <a:prstGeom prst="rect">
            <a:avLst/>
          </a:prstGeom>
          <a:noFill/>
          <a:effectLst>
            <a:outerShdw blurRad="114300" dist="50800" dir="5400000" algn="ctr" rotWithShape="0">
              <a:schemeClr val="bg1">
                <a:alpha val="61000"/>
              </a:schemeClr>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bg1"/>
                  </a:outerShdw>
                </a:effectLst>
              </a:rPr>
              <a:t>10</a:t>
            </a:r>
          </a:p>
        </p:txBody>
      </p:sp>
      <p:pic>
        <p:nvPicPr>
          <p:cNvPr id="6" name="Picture 5">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10" name="Rectangle 9"/>
          <p:cNvSpPr/>
          <p:nvPr/>
        </p:nvSpPr>
        <p:spPr>
          <a:xfrm>
            <a:off x="800100" y="7429500"/>
            <a:ext cx="10591800" cy="2215991"/>
          </a:xfrm>
          <a:prstGeom prst="rect">
            <a:avLst/>
          </a:prstGeom>
          <a:noFill/>
        </p:spPr>
        <p:txBody>
          <a:bodyPr wrap="square" lIns="91440" tIns="45720" rIns="91440" bIns="45720">
            <a:spAutoFit/>
          </a:bodyPr>
          <a:lstStyle/>
          <a:p>
            <a:pPr algn="ctr"/>
            <a:r>
              <a:rPr lang="en-US" sz="13800" dirty="0" err="1">
                <a:ln w="0">
                  <a:solidFill>
                    <a:sysClr val="windowText" lastClr="000000"/>
                  </a:solidFill>
                </a:ln>
                <a:effectLst>
                  <a:outerShdw blurRad="38100" dist="19050" dir="2700000" algn="tl" rotWithShape="0">
                    <a:schemeClr val="dk1">
                      <a:alpha val="40000"/>
                    </a:schemeClr>
                  </a:outerShdw>
                </a:effectLst>
              </a:rPr>
              <a:t>Thiên</a:t>
            </a:r>
            <a:r>
              <a:rPr lang="en-US" sz="13800" dirty="0">
                <a:ln w="0">
                  <a:solidFill>
                    <a:sysClr val="windowText" lastClr="000000"/>
                  </a:solidFill>
                </a:ln>
                <a:effectLst>
                  <a:outerShdw blurRad="38100" dist="19050" dir="2700000" algn="tl" rotWithShape="0">
                    <a:schemeClr val="dk1">
                      <a:alpha val="40000"/>
                    </a:schemeClr>
                  </a:outerShdw>
                </a:effectLst>
              </a:rPr>
              <a:t> </a:t>
            </a:r>
            <a:r>
              <a:rPr lang="en-US" sz="13800" dirty="0" err="1">
                <a:ln w="0">
                  <a:solidFill>
                    <a:sysClr val="windowText" lastClr="000000"/>
                  </a:solidFill>
                </a:ln>
                <a:effectLst>
                  <a:outerShdw blurRad="38100" dist="19050" dir="2700000" algn="tl" rotWithShape="0">
                    <a:schemeClr val="dk1">
                      <a:alpha val="40000"/>
                    </a:schemeClr>
                  </a:outerShdw>
                </a:effectLst>
              </a:rPr>
              <a:t>Đàng</a:t>
            </a:r>
            <a:endParaRPr lang="en-US" sz="13800" b="0" cap="none" spc="0" dirty="0">
              <a:ln w="0">
                <a:solidFill>
                  <a:sysClr val="windowText" lastClr="000000"/>
                </a:solidFill>
              </a:ln>
              <a:solidFill>
                <a:schemeClr val="tx1"/>
              </a:solidFill>
              <a:effectLst>
                <a:outerShdw blurRad="38100" dist="19050" dir="2700000" algn="tl" rotWithShape="0">
                  <a:schemeClr val="dk1">
                    <a:alpha val="40000"/>
                  </a:schemeClr>
                </a:outerShdw>
              </a:effectLst>
            </a:endParaRPr>
          </a:p>
        </p:txBody>
      </p:sp>
      <p:sp>
        <p:nvSpPr>
          <p:cNvPr id="11" name="Action Button: Information 10">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54549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9"/>
                                        </p:tgtEl>
                                        <p:attrNameLst>
                                          <p:attrName>style.color</p:attrName>
                                        </p:attrNameLst>
                                      </p:cBhvr>
                                      <p:to>
                                        <a:schemeClr val="hlink"/>
                                      </p:to>
                                    </p:animClr>
                                    <p:animClr clrSpc="rgb" dir="cw">
                                      <p:cBhvr>
                                        <p:cTn id="7" dur="500" fill="hold"/>
                                        <p:tgtEl>
                                          <p:spTgt spid="9"/>
                                        </p:tgtEl>
                                        <p:attrNameLst>
                                          <p:attrName>fillcolor</p:attrName>
                                        </p:attrNameLst>
                                      </p:cBhvr>
                                      <p:to>
                                        <a:schemeClr val="hlink"/>
                                      </p:to>
                                    </p:animClr>
                                    <p:set>
                                      <p:cBhvr>
                                        <p:cTn id="8" dur="500" fill="hold"/>
                                        <p:tgtEl>
                                          <p:spTgt spid="9"/>
                                        </p:tgtEl>
                                        <p:attrNameLst>
                                          <p:attrName>fill.type</p:attrName>
                                        </p:attrNameLst>
                                      </p:cBhvr>
                                      <p:to>
                                        <p:strVal val="solid"/>
                                      </p:to>
                                    </p:set>
                                    <p:set>
                                      <p:cBhvr>
                                        <p:cTn id="9" dur="500" fill="hold"/>
                                        <p:tgtEl>
                                          <p:spTgt spid="9"/>
                                        </p:tgtEl>
                                        <p:attrNameLst>
                                          <p:attrName>fill.on</p:attrName>
                                        </p:attrNameLst>
                                      </p:cBhvr>
                                      <p:to>
                                        <p:strVal val="true"/>
                                      </p:to>
                                    </p:set>
                                  </p:childTnLst>
                                </p:cTn>
                              </p:par>
                            </p:childTnLst>
                          </p:cTn>
                        </p:par>
                      </p:childTnLst>
                    </p:cTn>
                  </p:par>
                </p:childTnLst>
              </p:cTn>
              <p:nextCondLst>
                <p:cond evt="onClick" delay="0">
                  <p:tgtEl>
                    <p:spTgt spid="9"/>
                  </p:tgtEl>
                </p:cond>
              </p:nextCondLst>
            </p:seq>
            <p:seq concurrent="1" nextAc="seek">
              <p:cTn id="10" restart="whenNotActive" fill="hold" evtFilter="cancelBubble" nodeType="interactiveSeq">
                <p:stCondLst>
                  <p:cond evt="onClick" delay="0">
                    <p:tgtEl>
                      <p:spTgt spid="11"/>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ppt_w</p:attrName>
                                        </p:attrNameLst>
                                      </p:cBhvr>
                                      <p:tavLst>
                                        <p:tav tm="0">
                                          <p:val>
                                            <p:fltVal val="0"/>
                                          </p:val>
                                        </p:tav>
                                        <p:tav tm="100000">
                                          <p:val>
                                            <p:strVal val="#ppt_w"/>
                                          </p:val>
                                        </p:tav>
                                      </p:tavLst>
                                    </p:anim>
                                    <p:anim calcmode="lin" valueType="num">
                                      <p:cBhvr>
                                        <p:cTn id="16" dur="500" fill="hold"/>
                                        <p:tgtEl>
                                          <p:spTgt spid="10"/>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71852 " pathEditMode="relative" rAng="0" ptsTypes="AA">
                                      <p:cBhvr>
                                        <p:cTn id="18" dur="10" fill="hold"/>
                                        <p:tgtEl>
                                          <p:spTgt spid="10">
                                            <p:txEl>
                                              <p:pRg st="0" end="0"/>
                                            </p:txEl>
                                          </p:spTgt>
                                        </p:tgtEl>
                                        <p:attrNameLst>
                                          <p:attrName>ppt_x</p:attrName>
                                          <p:attrName>ppt_y</p:attrName>
                                        </p:attrNameLst>
                                      </p:cBhvr>
                                      <p:rCtr x="0" y="-35903"/>
                                    </p:animMotion>
                                  </p:childTnLst>
                                </p:cTn>
                              </p:par>
                            </p:childTnLst>
                          </p:cTn>
                        </p:par>
                      </p:childTnLst>
                    </p:cTn>
                  </p:par>
                </p:childTnLst>
              </p:cTn>
              <p:nextCondLst>
                <p:cond evt="onClick" delay="0">
                  <p:tgtEl>
                    <p:spTgt spid="11"/>
                  </p:tgtEl>
                </p:cond>
              </p:nextCondLst>
            </p:seq>
          </p:childTnLst>
        </p:cTn>
      </p:par>
    </p:tnLst>
    <p:bldLst>
      <p:bldP spid="9" grpId="0"/>
      <p:bldP spid="1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https://img.particlenews.com/image.php?type=thumbnail_580x000&amp;url=4KQWgG_0jkusaOW0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3883" y="934053"/>
            <a:ext cx="10044234" cy="5645552"/>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p:cNvSpPr/>
          <p:nvPr/>
        </p:nvSpPr>
        <p:spPr>
          <a:xfrm>
            <a:off x="800100" y="7429500"/>
            <a:ext cx="10591800" cy="2215991"/>
          </a:xfrm>
          <a:prstGeom prst="rect">
            <a:avLst/>
          </a:prstGeom>
          <a:noFill/>
        </p:spPr>
        <p:txBody>
          <a:bodyPr wrap="square" lIns="91440" tIns="45720" rIns="91440" bIns="45720">
            <a:spAutoFit/>
          </a:bodyPr>
          <a:lstStyle/>
          <a:p>
            <a:pPr algn="ctr"/>
            <a:r>
              <a:rPr lang="en-US" sz="13800" dirty="0" err="1">
                <a:ln w="0">
                  <a:solidFill>
                    <a:sysClr val="windowText" lastClr="000000"/>
                  </a:solidFill>
                </a:ln>
                <a:effectLst>
                  <a:outerShdw blurRad="38100" dist="19050" dir="2700000" algn="tl" rotWithShape="0">
                    <a:schemeClr val="dk1">
                      <a:alpha val="40000"/>
                    </a:schemeClr>
                  </a:outerShdw>
                </a:effectLst>
              </a:rPr>
              <a:t>Biển</a:t>
            </a:r>
            <a:r>
              <a:rPr lang="en-US" sz="13800" dirty="0">
                <a:ln w="0">
                  <a:solidFill>
                    <a:sysClr val="windowText" lastClr="000000"/>
                  </a:solidFill>
                </a:ln>
                <a:effectLst>
                  <a:outerShdw blurRad="38100" dist="19050" dir="2700000" algn="tl" rotWithShape="0">
                    <a:schemeClr val="dk1">
                      <a:alpha val="40000"/>
                    </a:schemeClr>
                  </a:outerShdw>
                </a:effectLst>
              </a:rPr>
              <a:t> </a:t>
            </a:r>
            <a:r>
              <a:rPr lang="en-US" sz="13800" dirty="0" err="1">
                <a:ln w="0">
                  <a:solidFill>
                    <a:sysClr val="windowText" lastClr="000000"/>
                  </a:solidFill>
                </a:ln>
                <a:effectLst>
                  <a:outerShdw blurRad="38100" dist="19050" dir="2700000" algn="tl" rotWithShape="0">
                    <a:schemeClr val="dk1">
                      <a:alpha val="40000"/>
                    </a:schemeClr>
                  </a:outerShdw>
                </a:effectLst>
              </a:rPr>
              <a:t>Đỏ</a:t>
            </a:r>
            <a:endParaRPr lang="en-US" sz="13800" b="0" cap="none" spc="0" dirty="0">
              <a:ln w="0">
                <a:solidFill>
                  <a:sysClr val="windowText" lastClr="000000"/>
                </a:solidFill>
              </a:ln>
              <a:solidFill>
                <a:schemeClr val="tx1"/>
              </a:solidFill>
              <a:effectLst>
                <a:outerShdw blurRad="38100" dist="19050" dir="2700000" algn="tl" rotWithShape="0">
                  <a:schemeClr val="dk1">
                    <a:alpha val="40000"/>
                  </a:schemeClr>
                </a:outerShdw>
              </a:effectLst>
            </a:endParaRPr>
          </a:p>
        </p:txBody>
      </p:sp>
      <p:sp>
        <p:nvSpPr>
          <p:cNvPr id="13" name="Action Button: Information 12">
            <a:hlinkClick r:id="" action="ppaction://noaction" highlightClick="1">
              <a:snd r:embed="rId3"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5" name="Rectangle 4">
            <a:hlinkClick r:id="rId4" action="ppaction://hlinksldjump"/>
          </p:cNvPr>
          <p:cNvSpPr/>
          <p:nvPr/>
        </p:nvSpPr>
        <p:spPr>
          <a:xfrm>
            <a:off x="7451189" y="166035"/>
            <a:ext cx="1165704" cy="1200329"/>
          </a:xfrm>
          <a:prstGeom prst="rect">
            <a:avLst/>
          </a:prstGeom>
          <a:noFill/>
          <a:effectLst>
            <a:outerShdw blurRad="114300" dist="50800" dir="2700000" algn="ctr" rotWithShape="0">
              <a:schemeClr val="accent4">
                <a:lumMod val="50000"/>
              </a:schemeClr>
            </a:outerShdw>
          </a:effectLst>
        </p:spPr>
        <p:txBody>
          <a:bodyPr wrap="none" lIns="91440" tIns="45720" rIns="91440" bIns="45720">
            <a:spAutoFit/>
          </a:bodyPr>
          <a:lstStyle/>
          <a:p>
            <a:pPr algn="ctr"/>
            <a:r>
              <a:rPr lang="en-US" sz="7200" b="1" cap="none" spc="0" dirty="0">
                <a:ln w="6600">
                  <a:noFill/>
                  <a:prstDash val="solid"/>
                </a:ln>
                <a:solidFill>
                  <a:srgbClr val="FFFFFF"/>
                </a:solidFill>
                <a:effectLst>
                  <a:outerShdw dist="50800" dir="3000000" algn="ctr" rotWithShape="0">
                    <a:srgbClr val="74B230"/>
                  </a:outerShdw>
                </a:effectLst>
              </a:rPr>
              <a:t>20</a:t>
            </a:r>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7" name="Rounded Rectangle 6"/>
          <p:cNvSpPr/>
          <p:nvPr/>
        </p:nvSpPr>
        <p:spPr>
          <a:xfrm>
            <a:off x="3773101" y="247831"/>
            <a:ext cx="3457036" cy="1118534"/>
          </a:xfrm>
          <a:prstGeom prst="roundRect">
            <a:avLst/>
          </a:prstGeom>
          <a:solidFill>
            <a:srgbClr val="92D05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ĐỊA DANH</a:t>
            </a:r>
          </a:p>
        </p:txBody>
      </p:sp>
    </p:spTree>
    <p:extLst>
      <p:ext uri="{BB962C8B-B14F-4D97-AF65-F5344CB8AC3E}">
        <p14:creationId xmlns:p14="http://schemas.microsoft.com/office/powerpoint/2010/main" val="9460220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5"/>
                                        </p:tgtEl>
                                        <p:attrNameLst>
                                          <p:attrName>style.color</p:attrName>
                                        </p:attrNameLst>
                                      </p:cBhvr>
                                      <p:to>
                                        <a:schemeClr val="hlink"/>
                                      </p:to>
                                    </p:animClr>
                                    <p:animClr clrSpc="rgb" dir="cw">
                                      <p:cBhvr>
                                        <p:cTn id="7" dur="500" fill="hold"/>
                                        <p:tgtEl>
                                          <p:spTgt spid="5"/>
                                        </p:tgtEl>
                                        <p:attrNameLst>
                                          <p:attrName>fillcolor</p:attrName>
                                        </p:attrNameLst>
                                      </p:cBhvr>
                                      <p:to>
                                        <a:schemeClr val="hlink"/>
                                      </p:to>
                                    </p:animClr>
                                    <p:set>
                                      <p:cBhvr>
                                        <p:cTn id="8" dur="500" fill="hold"/>
                                        <p:tgtEl>
                                          <p:spTgt spid="5"/>
                                        </p:tgtEl>
                                        <p:attrNameLst>
                                          <p:attrName>fill.type</p:attrName>
                                        </p:attrNameLst>
                                      </p:cBhvr>
                                      <p:to>
                                        <p:strVal val="solid"/>
                                      </p:to>
                                    </p:set>
                                    <p:set>
                                      <p:cBhvr>
                                        <p:cTn id="9" dur="500" fill="hold"/>
                                        <p:tgtEl>
                                          <p:spTgt spid="5"/>
                                        </p:tgtEl>
                                        <p:attrNameLst>
                                          <p:attrName>fill.on</p:attrName>
                                        </p:attrNameLst>
                                      </p:cBhvr>
                                      <p:to>
                                        <p:strVal val="true"/>
                                      </p:to>
                                    </p:set>
                                  </p:childTnLst>
                                </p:cTn>
                              </p:par>
                            </p:childTnLst>
                          </p:cTn>
                        </p:par>
                      </p:childTnLst>
                    </p:cTn>
                  </p:par>
                </p:childTnLst>
              </p:cTn>
              <p:nextCondLst>
                <p:cond evt="onClick" delay="0">
                  <p:tgtEl>
                    <p:spTgt spid="5"/>
                  </p:tgtEl>
                </p:cond>
              </p:nextCondLst>
            </p:seq>
            <p:seq concurrent="1" nextAc="seek">
              <p:cTn id="10" restart="whenNotActive" fill="hold" evtFilter="cancelBubble" nodeType="interactiveSeq">
                <p:stCondLst>
                  <p:cond evt="onClick" delay="0">
                    <p:tgtEl>
                      <p:spTgt spid="13"/>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p:cTn id="15" dur="500" fill="hold"/>
                                        <p:tgtEl>
                                          <p:spTgt spid="12"/>
                                        </p:tgtEl>
                                        <p:attrNameLst>
                                          <p:attrName>ppt_w</p:attrName>
                                        </p:attrNameLst>
                                      </p:cBhvr>
                                      <p:tavLst>
                                        <p:tav tm="0">
                                          <p:val>
                                            <p:fltVal val="0"/>
                                          </p:val>
                                        </p:tav>
                                        <p:tav tm="100000">
                                          <p:val>
                                            <p:strVal val="#ppt_w"/>
                                          </p:val>
                                        </p:tav>
                                      </p:tavLst>
                                    </p:anim>
                                    <p:anim calcmode="lin" valueType="num">
                                      <p:cBhvr>
                                        <p:cTn id="16" dur="500" fill="hold"/>
                                        <p:tgtEl>
                                          <p:spTgt spid="12"/>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69861 " pathEditMode="relative" rAng="0" ptsTypes="AA">
                                      <p:cBhvr>
                                        <p:cTn id="18" dur="10" fill="hold"/>
                                        <p:tgtEl>
                                          <p:spTgt spid="12">
                                            <p:txEl>
                                              <p:pRg st="0" end="0"/>
                                            </p:txEl>
                                          </p:spTgt>
                                        </p:tgtEl>
                                        <p:attrNameLst>
                                          <p:attrName>ppt_x</p:attrName>
                                          <p:attrName>ppt_y</p:attrName>
                                        </p:attrNameLst>
                                      </p:cBhvr>
                                      <p:rCtr x="0" y="-34907"/>
                                    </p:animMotion>
                                  </p:childTnLst>
                                </p:cTn>
                              </p:par>
                            </p:childTnLst>
                          </p:cTn>
                        </p:par>
                      </p:childTnLst>
                    </p:cTn>
                  </p:par>
                </p:childTnLst>
              </p:cTn>
              <p:nextCondLst>
                <p:cond evt="onClick" delay="0">
                  <p:tgtEl>
                    <p:spTgt spid="13"/>
                  </p:tgtEl>
                </p:cond>
              </p:nextCondLst>
            </p:seq>
          </p:childTnLst>
        </p:cTn>
      </p:par>
    </p:tnLst>
    <p:bldLst>
      <p:bldP spid="12" grpId="0"/>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s://mir-s3-cdn-cf.behance.net/project_modules/1400/73ad3269911007.5b914906987d9.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38641" y="1013942"/>
            <a:ext cx="8314717" cy="5844058"/>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p:nvSpPr>
        <p:spPr>
          <a:xfrm>
            <a:off x="800100" y="7429500"/>
            <a:ext cx="10591800" cy="2215991"/>
          </a:xfrm>
          <a:prstGeom prst="rect">
            <a:avLst/>
          </a:prstGeom>
          <a:noFill/>
        </p:spPr>
        <p:txBody>
          <a:bodyPr wrap="square" lIns="91440" tIns="45720" rIns="91440" bIns="45720">
            <a:spAutoFit/>
          </a:bodyPr>
          <a:lstStyle/>
          <a:p>
            <a:pPr algn="ctr"/>
            <a:r>
              <a:rPr lang="en-US" sz="13800" dirty="0" err="1">
                <a:ln w="0">
                  <a:solidFill>
                    <a:sysClr val="windowText" lastClr="000000"/>
                  </a:solidFill>
                </a:ln>
                <a:effectLst>
                  <a:outerShdw blurRad="38100" dist="19050" dir="2700000" algn="tl" rotWithShape="0">
                    <a:schemeClr val="dk1">
                      <a:alpha val="40000"/>
                    </a:schemeClr>
                  </a:outerShdw>
                </a:effectLst>
              </a:rPr>
              <a:t>Vườn</a:t>
            </a:r>
            <a:r>
              <a:rPr lang="en-US" sz="13800" dirty="0">
                <a:ln w="0">
                  <a:solidFill>
                    <a:sysClr val="windowText" lastClr="000000"/>
                  </a:solidFill>
                </a:ln>
                <a:effectLst>
                  <a:outerShdw blurRad="38100" dist="19050" dir="2700000" algn="tl" rotWithShape="0">
                    <a:schemeClr val="dk1">
                      <a:alpha val="40000"/>
                    </a:schemeClr>
                  </a:outerShdw>
                </a:effectLst>
              </a:rPr>
              <a:t> Ê-</a:t>
            </a:r>
            <a:r>
              <a:rPr lang="en-US" sz="13800" dirty="0" err="1">
                <a:ln w="0">
                  <a:solidFill>
                    <a:sysClr val="windowText" lastClr="000000"/>
                  </a:solidFill>
                </a:ln>
                <a:effectLst>
                  <a:outerShdw blurRad="38100" dist="19050" dir="2700000" algn="tl" rotWithShape="0">
                    <a:schemeClr val="dk1">
                      <a:alpha val="40000"/>
                    </a:schemeClr>
                  </a:outerShdw>
                </a:effectLst>
              </a:rPr>
              <a:t>đen</a:t>
            </a:r>
            <a:endParaRPr lang="en-US" sz="13800" b="0" cap="none" spc="0" dirty="0">
              <a:ln w="0">
                <a:solidFill>
                  <a:sysClr val="windowText" lastClr="000000"/>
                </a:solidFill>
              </a:ln>
              <a:solidFill>
                <a:schemeClr val="tx1"/>
              </a:solidFill>
              <a:effectLst>
                <a:outerShdw blurRad="38100" dist="19050" dir="2700000" algn="tl" rotWithShape="0">
                  <a:schemeClr val="dk1">
                    <a:alpha val="40000"/>
                  </a:schemeClr>
                </a:outerShdw>
              </a:effectLst>
            </a:endParaRPr>
          </a:p>
        </p:txBody>
      </p:sp>
      <p:sp>
        <p:nvSpPr>
          <p:cNvPr id="11" name="Action Button: Information 10">
            <a:hlinkClick r:id="" action="ppaction://noaction" highlightClick="1">
              <a:snd r:embed="rId3"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6" name="Rectangle 5">
            <a:hlinkClick r:id="rId4" action="ppaction://hlinksldjump"/>
          </p:cNvPr>
          <p:cNvSpPr/>
          <p:nvPr/>
        </p:nvSpPr>
        <p:spPr>
          <a:xfrm>
            <a:off x="7451189" y="166035"/>
            <a:ext cx="1165704" cy="1200329"/>
          </a:xfrm>
          <a:prstGeom prst="rect">
            <a:avLst/>
          </a:prstGeom>
          <a:noFill/>
          <a:effectLst>
            <a:outerShdw blurRad="50800" dist="50800" dir="5400000" algn="ctr" rotWithShape="0">
              <a:srgbClr val="3333FF"/>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accent5"/>
                  </a:outerShdw>
                </a:effectLst>
              </a:rPr>
              <a:t>30</a:t>
            </a:r>
          </a:p>
        </p:txBody>
      </p:sp>
      <p:pic>
        <p:nvPicPr>
          <p:cNvPr id="9" name="Picture 8">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7" name="Rounded Rectangle 6"/>
          <p:cNvSpPr/>
          <p:nvPr/>
        </p:nvSpPr>
        <p:spPr>
          <a:xfrm>
            <a:off x="3773101" y="247831"/>
            <a:ext cx="3457036" cy="1118534"/>
          </a:xfrm>
          <a:prstGeom prst="roundRect">
            <a:avLst/>
          </a:prstGeom>
          <a:solidFill>
            <a:srgbClr val="92D05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ĐỊA DANH</a:t>
            </a:r>
          </a:p>
        </p:txBody>
      </p:sp>
    </p:spTree>
    <p:extLst>
      <p:ext uri="{BB962C8B-B14F-4D97-AF65-F5344CB8AC3E}">
        <p14:creationId xmlns:p14="http://schemas.microsoft.com/office/powerpoint/2010/main" val="20669503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6"/>
                                        </p:tgtEl>
                                        <p:attrNameLst>
                                          <p:attrName>style.color</p:attrName>
                                        </p:attrNameLst>
                                      </p:cBhvr>
                                      <p:to>
                                        <a:schemeClr val="hlink"/>
                                      </p:to>
                                    </p:animClr>
                                    <p:animClr clrSpc="rgb" dir="cw">
                                      <p:cBhvr>
                                        <p:cTn id="7" dur="500" fill="hold"/>
                                        <p:tgtEl>
                                          <p:spTgt spid="6"/>
                                        </p:tgtEl>
                                        <p:attrNameLst>
                                          <p:attrName>fillcolor</p:attrName>
                                        </p:attrNameLst>
                                      </p:cBhvr>
                                      <p:to>
                                        <a:schemeClr val="hlink"/>
                                      </p:to>
                                    </p:animClr>
                                    <p:set>
                                      <p:cBhvr>
                                        <p:cTn id="8" dur="500" fill="hold"/>
                                        <p:tgtEl>
                                          <p:spTgt spid="6"/>
                                        </p:tgtEl>
                                        <p:attrNameLst>
                                          <p:attrName>fill.type</p:attrName>
                                        </p:attrNameLst>
                                      </p:cBhvr>
                                      <p:to>
                                        <p:strVal val="solid"/>
                                      </p:to>
                                    </p:set>
                                    <p:set>
                                      <p:cBhvr>
                                        <p:cTn id="9" dur="500" fill="hold"/>
                                        <p:tgtEl>
                                          <p:spTgt spid="6"/>
                                        </p:tgtEl>
                                        <p:attrNameLst>
                                          <p:attrName>fill.on</p:attrName>
                                        </p:attrNameLst>
                                      </p:cBhvr>
                                      <p:to>
                                        <p:strVal val="true"/>
                                      </p:to>
                                    </p:set>
                                  </p:childTnLst>
                                </p:cTn>
                              </p:par>
                            </p:childTnLst>
                          </p:cTn>
                        </p:par>
                      </p:childTnLst>
                    </p:cTn>
                  </p:par>
                </p:childTnLst>
              </p:cTn>
              <p:nextCondLst>
                <p:cond evt="onClick" delay="0">
                  <p:tgtEl>
                    <p:spTgt spid="6"/>
                  </p:tgtEl>
                </p:cond>
              </p:nextCondLst>
            </p:seq>
            <p:seq concurrent="1" nextAc="seek">
              <p:cTn id="10" restart="whenNotActive" fill="hold" evtFilter="cancelBubble" nodeType="interactiveSeq">
                <p:stCondLst>
                  <p:cond evt="onClick" delay="0">
                    <p:tgtEl>
                      <p:spTgt spid="11"/>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ppt_w</p:attrName>
                                        </p:attrNameLst>
                                      </p:cBhvr>
                                      <p:tavLst>
                                        <p:tav tm="0">
                                          <p:val>
                                            <p:fltVal val="0"/>
                                          </p:val>
                                        </p:tav>
                                        <p:tav tm="100000">
                                          <p:val>
                                            <p:strVal val="#ppt_w"/>
                                          </p:val>
                                        </p:tav>
                                      </p:tavLst>
                                    </p:anim>
                                    <p:anim calcmode="lin" valueType="num">
                                      <p:cBhvr>
                                        <p:cTn id="16" dur="500" fill="hold"/>
                                        <p:tgtEl>
                                          <p:spTgt spid="10"/>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69861 " pathEditMode="relative" rAng="0" ptsTypes="AA">
                                      <p:cBhvr>
                                        <p:cTn id="18" dur="10" fill="hold"/>
                                        <p:tgtEl>
                                          <p:spTgt spid="10">
                                            <p:txEl>
                                              <p:pRg st="0" end="0"/>
                                            </p:txEl>
                                          </p:spTgt>
                                        </p:tgtEl>
                                        <p:attrNameLst>
                                          <p:attrName>ppt_x</p:attrName>
                                          <p:attrName>ppt_y</p:attrName>
                                        </p:attrNameLst>
                                      </p:cBhvr>
                                      <p:rCtr x="0" y="-34907"/>
                                    </p:animMotion>
                                  </p:childTnLst>
                                </p:cTn>
                              </p:par>
                            </p:childTnLst>
                          </p:cTn>
                        </p:par>
                      </p:childTnLst>
                    </p:cTn>
                  </p:par>
                </p:childTnLst>
              </p:cTn>
              <p:nextCondLst>
                <p:cond evt="onClick" delay="0">
                  <p:tgtEl>
                    <p:spTgt spid="11"/>
                  </p:tgtEl>
                </p:cond>
              </p:nextCondLst>
            </p:seq>
          </p:childTnLst>
        </p:cTn>
      </p:par>
    </p:tnLst>
    <p:bldLst>
      <p:bldP spid="10" grpId="0"/>
      <p:bldP spid="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https://i.pinimg.com/originals/87/dc/ca/87dcca44f79896dab9fc67d9d45ea902.jpg"/>
          <p:cNvPicPr>
            <a:picLocks noChangeAspect="1" noChangeArrowheads="1"/>
          </p:cNvPicPr>
          <p:nvPr/>
        </p:nvPicPr>
        <p:blipFill rotWithShape="1">
          <a:blip r:embed="rId2">
            <a:extLst>
              <a:ext uri="{28A0092B-C50C-407E-A947-70E740481C1C}">
                <a14:useLocalDpi xmlns:a14="http://schemas.microsoft.com/office/drawing/2010/main" val="0"/>
              </a:ext>
            </a:extLst>
          </a:blip>
          <a:srcRect b="15502"/>
          <a:stretch/>
        </p:blipFill>
        <p:spPr bwMode="auto">
          <a:xfrm>
            <a:off x="3238500" y="975572"/>
            <a:ext cx="5715000" cy="5794879"/>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hlinkClick r:id="rId3" action="ppaction://hlinksldjump"/>
          </p:cNvPr>
          <p:cNvSpPr/>
          <p:nvPr/>
        </p:nvSpPr>
        <p:spPr>
          <a:xfrm>
            <a:off x="7451189" y="172675"/>
            <a:ext cx="1165704" cy="1200329"/>
          </a:xfrm>
          <a:prstGeom prst="rect">
            <a:avLst/>
          </a:prstGeom>
          <a:noFill/>
          <a:effectLst>
            <a:outerShdw dist="63500" dir="2100000" algn="ctr" rotWithShape="0">
              <a:srgbClr val="969600"/>
            </a:outerShdw>
          </a:effectLst>
        </p:spPr>
        <p:txBody>
          <a:bodyPr wrap="none" lIns="91440" tIns="45720" rIns="91440" bIns="45720">
            <a:spAutoFit/>
          </a:bodyPr>
          <a:lstStyle/>
          <a:p>
            <a:pPr algn="ctr"/>
            <a:r>
              <a:rPr lang="en-US" sz="7200" b="1" dirty="0">
                <a:ln w="6600">
                  <a:noFill/>
                  <a:prstDash val="solid"/>
                </a:ln>
                <a:solidFill>
                  <a:srgbClr val="FFFF00"/>
                </a:solidFill>
                <a:effectLst>
                  <a:glow rad="609600">
                    <a:schemeClr val="accent1">
                      <a:satMod val="175000"/>
                      <a:alpha val="17000"/>
                    </a:schemeClr>
                  </a:glow>
                  <a:outerShdw dist="12700" dir="13800000" algn="tl" rotWithShape="0">
                    <a:schemeClr val="tx1"/>
                  </a:outerShdw>
                </a:effectLst>
              </a:rPr>
              <a:t>40</a:t>
            </a:r>
          </a:p>
        </p:txBody>
      </p:sp>
      <p:pic>
        <p:nvPicPr>
          <p:cNvPr id="4" name="Picture 3">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6" name="Rounded Rectangle 5"/>
          <p:cNvSpPr/>
          <p:nvPr/>
        </p:nvSpPr>
        <p:spPr>
          <a:xfrm>
            <a:off x="3773101" y="247831"/>
            <a:ext cx="3457036" cy="1118534"/>
          </a:xfrm>
          <a:prstGeom prst="roundRect">
            <a:avLst/>
          </a:prstGeom>
          <a:solidFill>
            <a:srgbClr val="92D05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ĐỊA DANH</a:t>
            </a:r>
          </a:p>
        </p:txBody>
      </p:sp>
      <p:sp>
        <p:nvSpPr>
          <p:cNvPr id="7" name="Rectangle 6"/>
          <p:cNvSpPr/>
          <p:nvPr/>
        </p:nvSpPr>
        <p:spPr>
          <a:xfrm>
            <a:off x="800100" y="7429500"/>
            <a:ext cx="10591800" cy="2215991"/>
          </a:xfrm>
          <a:prstGeom prst="rect">
            <a:avLst/>
          </a:prstGeom>
          <a:noFill/>
        </p:spPr>
        <p:txBody>
          <a:bodyPr wrap="square" lIns="91440" tIns="45720" rIns="91440" bIns="45720">
            <a:spAutoFit/>
          </a:bodyPr>
          <a:lstStyle/>
          <a:p>
            <a:pPr algn="ctr"/>
            <a:r>
              <a:rPr lang="en-US" sz="13800" dirty="0">
                <a:ln w="0">
                  <a:solidFill>
                    <a:sysClr val="windowText" lastClr="000000"/>
                  </a:solidFill>
                </a:ln>
                <a:effectLst>
                  <a:outerShdw blurRad="38100" dist="19050" dir="2700000" algn="tl" rotWithShape="0">
                    <a:schemeClr val="dk1">
                      <a:alpha val="40000"/>
                    </a:schemeClr>
                  </a:outerShdw>
                </a:effectLst>
              </a:rPr>
              <a:t>Ca-</a:t>
            </a:r>
            <a:r>
              <a:rPr lang="en-US" sz="13800" dirty="0" err="1">
                <a:ln w="0">
                  <a:solidFill>
                    <a:sysClr val="windowText" lastClr="000000"/>
                  </a:solidFill>
                </a:ln>
                <a:effectLst>
                  <a:outerShdw blurRad="38100" dist="19050" dir="2700000" algn="tl" rotWithShape="0">
                    <a:schemeClr val="dk1">
                      <a:alpha val="40000"/>
                    </a:schemeClr>
                  </a:outerShdw>
                </a:effectLst>
              </a:rPr>
              <a:t>na</a:t>
            </a:r>
            <a:r>
              <a:rPr lang="en-US" sz="13800" dirty="0">
                <a:ln w="0">
                  <a:solidFill>
                    <a:sysClr val="windowText" lastClr="000000"/>
                  </a:solidFill>
                </a:ln>
                <a:effectLst>
                  <a:outerShdw blurRad="38100" dist="19050" dir="2700000" algn="tl" rotWithShape="0">
                    <a:schemeClr val="dk1">
                      <a:alpha val="40000"/>
                    </a:schemeClr>
                  </a:outerShdw>
                </a:effectLst>
              </a:rPr>
              <a:t>-an</a:t>
            </a:r>
            <a:endParaRPr lang="en-US" sz="13800" b="0" cap="none" spc="0" dirty="0">
              <a:ln w="0">
                <a:solidFill>
                  <a:sysClr val="windowText" lastClr="000000"/>
                </a:solidFill>
              </a:ln>
              <a:solidFill>
                <a:schemeClr val="tx1"/>
              </a:solidFill>
              <a:effectLst>
                <a:outerShdw blurRad="38100" dist="19050" dir="2700000" algn="tl" rotWithShape="0">
                  <a:schemeClr val="dk1">
                    <a:alpha val="40000"/>
                  </a:schemeClr>
                </a:outerShdw>
              </a:effectLst>
            </a:endParaRPr>
          </a:p>
        </p:txBody>
      </p:sp>
      <p:sp>
        <p:nvSpPr>
          <p:cNvPr id="8" name="Action Button: Information 7">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99622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9"/>
                                        </p:tgtEl>
                                        <p:attrNameLst>
                                          <p:attrName>style.color</p:attrName>
                                        </p:attrNameLst>
                                      </p:cBhvr>
                                      <p:to>
                                        <a:schemeClr val="hlink"/>
                                      </p:to>
                                    </p:animClr>
                                    <p:animClr clrSpc="rgb" dir="cw">
                                      <p:cBhvr>
                                        <p:cTn id="7" dur="500" fill="hold"/>
                                        <p:tgtEl>
                                          <p:spTgt spid="9"/>
                                        </p:tgtEl>
                                        <p:attrNameLst>
                                          <p:attrName>fillcolor</p:attrName>
                                        </p:attrNameLst>
                                      </p:cBhvr>
                                      <p:to>
                                        <a:schemeClr val="hlink"/>
                                      </p:to>
                                    </p:animClr>
                                    <p:set>
                                      <p:cBhvr>
                                        <p:cTn id="8" dur="500" fill="hold"/>
                                        <p:tgtEl>
                                          <p:spTgt spid="9"/>
                                        </p:tgtEl>
                                        <p:attrNameLst>
                                          <p:attrName>fill.type</p:attrName>
                                        </p:attrNameLst>
                                      </p:cBhvr>
                                      <p:to>
                                        <p:strVal val="solid"/>
                                      </p:to>
                                    </p:set>
                                    <p:set>
                                      <p:cBhvr>
                                        <p:cTn id="9" dur="500" fill="hold"/>
                                        <p:tgtEl>
                                          <p:spTgt spid="9"/>
                                        </p:tgtEl>
                                        <p:attrNameLst>
                                          <p:attrName>fill.on</p:attrName>
                                        </p:attrNameLst>
                                      </p:cBhvr>
                                      <p:to>
                                        <p:strVal val="true"/>
                                      </p:to>
                                    </p:set>
                                  </p:childTnLst>
                                </p:cTn>
                              </p:par>
                            </p:childTnLst>
                          </p:cTn>
                        </p:par>
                      </p:childTnLst>
                    </p:cTn>
                  </p:par>
                </p:childTnLst>
              </p:cTn>
              <p:nextCondLst>
                <p:cond evt="onClick" delay="0">
                  <p:tgtEl>
                    <p:spTgt spid="9"/>
                  </p:tgtEl>
                </p:cond>
              </p:nextCondLst>
            </p:seq>
            <p:seq concurrent="1" nextAc="seek">
              <p:cTn id="10" restart="whenNotActive" fill="hold" evtFilter="cancelBubble" nodeType="interactiveSeq">
                <p:stCondLst>
                  <p:cond evt="onClick" delay="0">
                    <p:tgtEl>
                      <p:spTgt spid="8"/>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82338 " pathEditMode="relative" rAng="0" ptsTypes="AA">
                                      <p:cBhvr>
                                        <p:cTn id="18" dur="10" fill="hold"/>
                                        <p:tgtEl>
                                          <p:spTgt spid="7">
                                            <p:txEl>
                                              <p:pRg st="0" end="0"/>
                                            </p:txEl>
                                          </p:spTgt>
                                        </p:tgtEl>
                                        <p:attrNameLst>
                                          <p:attrName>ppt_x</p:attrName>
                                          <p:attrName>ppt_y</p:attrName>
                                        </p:attrNameLst>
                                      </p:cBhvr>
                                      <p:rCtr x="0" y="-41134"/>
                                    </p:animMotion>
                                  </p:childTnLst>
                                </p:cTn>
                              </p:par>
                            </p:childTnLst>
                          </p:cTn>
                        </p:par>
                      </p:childTnLst>
                    </p:cTn>
                  </p:par>
                </p:childTnLst>
              </p:cTn>
              <p:nextCondLst>
                <p:cond evt="onClick" delay="0">
                  <p:tgtEl>
                    <p:spTgt spid="8"/>
                  </p:tgtEl>
                </p:cond>
              </p:nextCondLst>
            </p:seq>
          </p:childTnLst>
        </p:cTn>
      </p:par>
    </p:tnLst>
    <p:bldLst>
      <p:bldP spid="9" grpId="0"/>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40" name="Picture 4" descr="https://res.cloudinary.com/vop/image/fetch/w_1280,h_852,c_fill,g_center,f_auto/https:/bi-admin.bibleinfo.com/sites/default/files/creation-2-small_0.jpg"/>
          <p:cNvPicPr>
            <a:picLocks noChangeAspect="1" noChangeArrowheads="1"/>
          </p:cNvPicPr>
          <p:nvPr/>
        </p:nvPicPr>
        <p:blipFill rotWithShape="1">
          <a:blip r:embed="rId2">
            <a:extLst>
              <a:ext uri="{28A0092B-C50C-407E-A947-70E740481C1C}">
                <a14:useLocalDpi xmlns:a14="http://schemas.microsoft.com/office/drawing/2010/main" val="0"/>
              </a:ext>
            </a:extLst>
          </a:blip>
          <a:srcRect l="276" r="276" b="16934"/>
          <a:stretch/>
        </p:blipFill>
        <p:spPr bwMode="auto">
          <a:xfrm>
            <a:off x="-45396" y="0"/>
            <a:ext cx="12282792" cy="6828817"/>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p:cNvSpPr/>
          <p:nvPr/>
        </p:nvSpPr>
        <p:spPr>
          <a:xfrm>
            <a:off x="3773101" y="247831"/>
            <a:ext cx="3457036" cy="1118534"/>
          </a:xfrm>
          <a:prstGeom prst="roundRect">
            <a:avLst/>
          </a:prstGeom>
          <a:solidFill>
            <a:srgbClr val="0070C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ĐỊA CHỈ</a:t>
            </a:r>
          </a:p>
        </p:txBody>
      </p:sp>
      <p:sp>
        <p:nvSpPr>
          <p:cNvPr id="9" name="Rectangle 8">
            <a:hlinkClick r:id="rId3" action="ppaction://hlinksldjump"/>
          </p:cNvPr>
          <p:cNvSpPr/>
          <p:nvPr/>
        </p:nvSpPr>
        <p:spPr>
          <a:xfrm>
            <a:off x="7451189" y="166036"/>
            <a:ext cx="1165704" cy="1200329"/>
          </a:xfrm>
          <a:prstGeom prst="rect">
            <a:avLst/>
          </a:prstGeom>
          <a:noFill/>
          <a:effectLst>
            <a:outerShdw blurRad="114300" dist="50800" dir="5400000" algn="ctr" rotWithShape="0">
              <a:schemeClr val="bg1">
                <a:alpha val="61000"/>
              </a:schemeClr>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bg1"/>
                  </a:outerShdw>
                </a:effectLst>
              </a:rPr>
              <a:t>10</a:t>
            </a:r>
          </a:p>
        </p:txBody>
      </p:sp>
      <p:pic>
        <p:nvPicPr>
          <p:cNvPr id="6" name="Picture 5">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7" name="Rectangle 6"/>
          <p:cNvSpPr/>
          <p:nvPr/>
        </p:nvSpPr>
        <p:spPr>
          <a:xfrm>
            <a:off x="800100" y="7429500"/>
            <a:ext cx="10591800" cy="4339650"/>
          </a:xfrm>
          <a:prstGeom prst="rect">
            <a:avLst/>
          </a:prstGeom>
          <a:noFill/>
        </p:spPr>
        <p:txBody>
          <a:bodyPr wrap="square" lIns="91440" tIns="45720" rIns="91440" bIns="45720">
            <a:spAutoFit/>
          </a:bodyPr>
          <a:lstStyle/>
          <a:p>
            <a:pPr algn="ctr"/>
            <a:r>
              <a:rPr lang="en-US" sz="13800" dirty="0" err="1">
                <a:ln w="0">
                  <a:solidFill>
                    <a:sysClr val="windowText" lastClr="000000"/>
                  </a:solidFill>
                </a:ln>
                <a:effectLst>
                  <a:outerShdw blurRad="38100" dist="19050" dir="2700000" algn="tl" rotWithShape="0">
                    <a:schemeClr val="dk1">
                      <a:alpha val="40000"/>
                    </a:schemeClr>
                  </a:outerShdw>
                </a:effectLst>
              </a:rPr>
              <a:t>Sáng</a:t>
            </a:r>
            <a:r>
              <a:rPr lang="en-US" sz="13800" dirty="0">
                <a:ln w="0">
                  <a:solidFill>
                    <a:sysClr val="windowText" lastClr="000000"/>
                  </a:solidFill>
                </a:ln>
                <a:effectLst>
                  <a:outerShdw blurRad="38100" dist="19050" dir="2700000" algn="tl" rotWithShape="0">
                    <a:schemeClr val="dk1">
                      <a:alpha val="40000"/>
                    </a:schemeClr>
                  </a:outerShdw>
                </a:effectLst>
              </a:rPr>
              <a:t> </a:t>
            </a:r>
            <a:r>
              <a:rPr lang="en-US" sz="13800" dirty="0" err="1">
                <a:ln w="0">
                  <a:solidFill>
                    <a:sysClr val="windowText" lastClr="000000"/>
                  </a:solidFill>
                </a:ln>
                <a:effectLst>
                  <a:outerShdw blurRad="38100" dist="19050" dir="2700000" algn="tl" rotWithShape="0">
                    <a:schemeClr val="dk1">
                      <a:alpha val="40000"/>
                    </a:schemeClr>
                  </a:outerShdw>
                </a:effectLst>
              </a:rPr>
              <a:t>thế</a:t>
            </a:r>
            <a:r>
              <a:rPr lang="en-US" sz="13800" dirty="0">
                <a:ln w="0">
                  <a:solidFill>
                    <a:sysClr val="windowText" lastClr="000000"/>
                  </a:solidFill>
                </a:ln>
                <a:effectLst>
                  <a:outerShdw blurRad="38100" dist="19050" dir="2700000" algn="tl" rotWithShape="0">
                    <a:schemeClr val="dk1">
                      <a:alpha val="40000"/>
                    </a:schemeClr>
                  </a:outerShdw>
                </a:effectLst>
              </a:rPr>
              <a:t> </a:t>
            </a:r>
            <a:r>
              <a:rPr lang="en-US" sz="13800" dirty="0" err="1">
                <a:ln w="0">
                  <a:solidFill>
                    <a:sysClr val="windowText" lastClr="000000"/>
                  </a:solidFill>
                </a:ln>
                <a:effectLst>
                  <a:outerShdw blurRad="38100" dist="19050" dir="2700000" algn="tl" rotWithShape="0">
                    <a:schemeClr val="dk1">
                      <a:alpha val="40000"/>
                    </a:schemeClr>
                  </a:outerShdw>
                </a:effectLst>
              </a:rPr>
              <a:t>kí</a:t>
            </a:r>
            <a:r>
              <a:rPr lang="en-US" sz="13800" dirty="0">
                <a:ln w="0">
                  <a:solidFill>
                    <a:sysClr val="windowText" lastClr="000000"/>
                  </a:solidFill>
                </a:ln>
                <a:effectLst>
                  <a:outerShdw blurRad="38100" dist="19050" dir="2700000" algn="tl" rotWithShape="0">
                    <a:schemeClr val="dk1">
                      <a:alpha val="40000"/>
                    </a:schemeClr>
                  </a:outerShdw>
                </a:effectLst>
              </a:rPr>
              <a:t> 1:1</a:t>
            </a:r>
            <a:endParaRPr lang="en-US" sz="13800" b="0" cap="none" spc="0" dirty="0">
              <a:ln w="0">
                <a:solidFill>
                  <a:sysClr val="windowText" lastClr="000000"/>
                </a:solidFill>
              </a:ln>
              <a:solidFill>
                <a:schemeClr val="tx1"/>
              </a:solidFill>
              <a:effectLst>
                <a:outerShdw blurRad="38100" dist="19050" dir="2700000" algn="tl" rotWithShape="0">
                  <a:schemeClr val="dk1">
                    <a:alpha val="40000"/>
                  </a:schemeClr>
                </a:outerShdw>
              </a:effectLst>
            </a:endParaRPr>
          </a:p>
        </p:txBody>
      </p:sp>
      <p:sp>
        <p:nvSpPr>
          <p:cNvPr id="8" name="Action Button: Information 7">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005406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9"/>
                                        </p:tgtEl>
                                        <p:attrNameLst>
                                          <p:attrName>style.color</p:attrName>
                                        </p:attrNameLst>
                                      </p:cBhvr>
                                      <p:to>
                                        <a:schemeClr val="hlink"/>
                                      </p:to>
                                    </p:animClr>
                                    <p:animClr clrSpc="rgb" dir="cw">
                                      <p:cBhvr>
                                        <p:cTn id="7" dur="500" fill="hold"/>
                                        <p:tgtEl>
                                          <p:spTgt spid="9"/>
                                        </p:tgtEl>
                                        <p:attrNameLst>
                                          <p:attrName>fillcolor</p:attrName>
                                        </p:attrNameLst>
                                      </p:cBhvr>
                                      <p:to>
                                        <a:schemeClr val="hlink"/>
                                      </p:to>
                                    </p:animClr>
                                    <p:set>
                                      <p:cBhvr>
                                        <p:cTn id="8" dur="500" fill="hold"/>
                                        <p:tgtEl>
                                          <p:spTgt spid="9"/>
                                        </p:tgtEl>
                                        <p:attrNameLst>
                                          <p:attrName>fill.type</p:attrName>
                                        </p:attrNameLst>
                                      </p:cBhvr>
                                      <p:to>
                                        <p:strVal val="solid"/>
                                      </p:to>
                                    </p:set>
                                    <p:set>
                                      <p:cBhvr>
                                        <p:cTn id="9" dur="500" fill="hold"/>
                                        <p:tgtEl>
                                          <p:spTgt spid="9"/>
                                        </p:tgtEl>
                                        <p:attrNameLst>
                                          <p:attrName>fill.on</p:attrName>
                                        </p:attrNameLst>
                                      </p:cBhvr>
                                      <p:to>
                                        <p:strVal val="true"/>
                                      </p:to>
                                    </p:set>
                                  </p:childTnLst>
                                </p:cTn>
                              </p:par>
                            </p:childTnLst>
                          </p:cTn>
                        </p:par>
                      </p:childTnLst>
                    </p:cTn>
                  </p:par>
                </p:childTnLst>
              </p:cTn>
              <p:nextCondLst>
                <p:cond evt="onClick" delay="0">
                  <p:tgtEl>
                    <p:spTgt spid="9"/>
                  </p:tgtEl>
                </p:cond>
              </p:nextCondLst>
            </p:seq>
            <p:seq concurrent="1" nextAc="seek">
              <p:cTn id="10" restart="whenNotActive" fill="hold" evtFilter="cancelBubble" nodeType="interactiveSeq">
                <p:stCondLst>
                  <p:cond evt="onClick" delay="0">
                    <p:tgtEl>
                      <p:spTgt spid="8"/>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82338 " pathEditMode="relative" rAng="0" ptsTypes="AA">
                                      <p:cBhvr>
                                        <p:cTn id="18" dur="10" fill="hold"/>
                                        <p:tgtEl>
                                          <p:spTgt spid="7">
                                            <p:txEl>
                                              <p:pRg st="0" end="0"/>
                                            </p:txEl>
                                          </p:spTgt>
                                        </p:tgtEl>
                                        <p:attrNameLst>
                                          <p:attrName>ppt_x</p:attrName>
                                          <p:attrName>ppt_y</p:attrName>
                                        </p:attrNameLst>
                                      </p:cBhvr>
                                      <p:rCtr x="0" y="-41134"/>
                                    </p:animMotion>
                                  </p:childTnLst>
                                </p:cTn>
                              </p:par>
                            </p:childTnLst>
                          </p:cTn>
                        </p:par>
                      </p:childTnLst>
                    </p:cTn>
                  </p:par>
                </p:childTnLst>
              </p:cTn>
              <p:nextCondLst>
                <p:cond evt="onClick" delay="0">
                  <p:tgtEl>
                    <p:spTgt spid="8"/>
                  </p:tgtEl>
                </p:cond>
              </p:nextCondLst>
            </p:seq>
          </p:childTnLst>
        </p:cTn>
      </p:par>
    </p:tnLst>
    <p:bldLst>
      <p:bldP spid="9" grpId="0"/>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6" name="Picture 4" descr="https://encrypted-tbn0.gstatic.com/images?q=tbn:ANd9GcSKQl9LVLfM6klEuQI7KBvDnYu1Gn6eCnUE7Q&amp;usqp=CAU"/>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16458" y="504363"/>
            <a:ext cx="6159084" cy="615908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hlinkClick r:id="rId3" action="ppaction://hlinksldjump"/>
          </p:cNvPr>
          <p:cNvSpPr/>
          <p:nvPr/>
        </p:nvSpPr>
        <p:spPr>
          <a:xfrm>
            <a:off x="7451189" y="166035"/>
            <a:ext cx="1165704" cy="1200329"/>
          </a:xfrm>
          <a:prstGeom prst="rect">
            <a:avLst/>
          </a:prstGeom>
          <a:noFill/>
          <a:effectLst>
            <a:outerShdw blurRad="114300" dist="50800" dir="2700000" algn="ctr" rotWithShape="0">
              <a:schemeClr val="accent4">
                <a:lumMod val="50000"/>
              </a:schemeClr>
            </a:outerShdw>
          </a:effectLst>
        </p:spPr>
        <p:txBody>
          <a:bodyPr wrap="none" lIns="91440" tIns="45720" rIns="91440" bIns="45720">
            <a:spAutoFit/>
          </a:bodyPr>
          <a:lstStyle/>
          <a:p>
            <a:pPr algn="ctr"/>
            <a:r>
              <a:rPr lang="en-US" sz="7200" b="1" cap="none" spc="0" dirty="0">
                <a:ln w="6600">
                  <a:noFill/>
                  <a:prstDash val="solid"/>
                </a:ln>
                <a:solidFill>
                  <a:srgbClr val="FFFFFF"/>
                </a:solidFill>
                <a:effectLst>
                  <a:outerShdw dist="50800" dir="3000000" algn="ctr" rotWithShape="0">
                    <a:srgbClr val="74B230"/>
                  </a:outerShdw>
                </a:effectLst>
              </a:rPr>
              <a:t>20</a:t>
            </a:r>
          </a:p>
        </p:txBody>
      </p:sp>
      <p:pic>
        <p:nvPicPr>
          <p:cNvPr id="6" name="Picture 5">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8" name="Rounded Rectangle 7"/>
          <p:cNvSpPr/>
          <p:nvPr/>
        </p:nvSpPr>
        <p:spPr>
          <a:xfrm>
            <a:off x="3773101" y="247831"/>
            <a:ext cx="3457036" cy="1118534"/>
          </a:xfrm>
          <a:prstGeom prst="roundRect">
            <a:avLst/>
          </a:prstGeom>
          <a:solidFill>
            <a:srgbClr val="0070C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ĐỊA CHỈ</a:t>
            </a:r>
          </a:p>
        </p:txBody>
      </p:sp>
      <p:sp>
        <p:nvSpPr>
          <p:cNvPr id="9" name="Rectangle 8"/>
          <p:cNvSpPr/>
          <p:nvPr/>
        </p:nvSpPr>
        <p:spPr>
          <a:xfrm>
            <a:off x="800100" y="7429500"/>
            <a:ext cx="10591800" cy="2215991"/>
          </a:xfrm>
          <a:prstGeom prst="rect">
            <a:avLst/>
          </a:prstGeom>
          <a:noFill/>
        </p:spPr>
        <p:txBody>
          <a:bodyPr wrap="square" lIns="91440" tIns="45720" rIns="91440" bIns="45720">
            <a:spAutoFit/>
          </a:bodyPr>
          <a:lstStyle/>
          <a:p>
            <a:pPr algn="ctr"/>
            <a:r>
              <a:rPr lang="en-US" sz="13800" dirty="0" err="1">
                <a:ln w="0">
                  <a:solidFill>
                    <a:sysClr val="windowText" lastClr="000000"/>
                  </a:solidFill>
                </a:ln>
                <a:effectLst>
                  <a:outerShdw blurRad="38100" dist="19050" dir="2700000" algn="tl" rotWithShape="0">
                    <a:schemeClr val="dk1">
                      <a:alpha val="40000"/>
                    </a:schemeClr>
                  </a:outerShdw>
                </a:effectLst>
              </a:rPr>
              <a:t>Giăng</a:t>
            </a:r>
            <a:r>
              <a:rPr lang="en-US" sz="13800" dirty="0">
                <a:ln w="0">
                  <a:solidFill>
                    <a:sysClr val="windowText" lastClr="000000"/>
                  </a:solidFill>
                </a:ln>
                <a:effectLst>
                  <a:outerShdw blurRad="38100" dist="19050" dir="2700000" algn="tl" rotWithShape="0">
                    <a:schemeClr val="dk1">
                      <a:alpha val="40000"/>
                    </a:schemeClr>
                  </a:outerShdw>
                </a:effectLst>
              </a:rPr>
              <a:t> 3:16</a:t>
            </a:r>
            <a:endParaRPr lang="en-US" sz="13800" b="0" cap="none" spc="0" dirty="0">
              <a:ln w="0">
                <a:solidFill>
                  <a:sysClr val="windowText" lastClr="000000"/>
                </a:solidFill>
              </a:ln>
              <a:solidFill>
                <a:schemeClr val="tx1"/>
              </a:solidFill>
              <a:effectLst>
                <a:outerShdw blurRad="38100" dist="19050" dir="2700000" algn="tl" rotWithShape="0">
                  <a:schemeClr val="dk1">
                    <a:alpha val="40000"/>
                  </a:schemeClr>
                </a:outerShdw>
              </a:effectLst>
            </a:endParaRPr>
          </a:p>
        </p:txBody>
      </p:sp>
      <p:sp>
        <p:nvSpPr>
          <p:cNvPr id="10" name="Action Button: Information 9">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24669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5"/>
                                        </p:tgtEl>
                                        <p:attrNameLst>
                                          <p:attrName>style.color</p:attrName>
                                        </p:attrNameLst>
                                      </p:cBhvr>
                                      <p:to>
                                        <a:schemeClr val="hlink"/>
                                      </p:to>
                                    </p:animClr>
                                    <p:animClr clrSpc="rgb" dir="cw">
                                      <p:cBhvr>
                                        <p:cTn id="7" dur="500" fill="hold"/>
                                        <p:tgtEl>
                                          <p:spTgt spid="5"/>
                                        </p:tgtEl>
                                        <p:attrNameLst>
                                          <p:attrName>fillcolor</p:attrName>
                                        </p:attrNameLst>
                                      </p:cBhvr>
                                      <p:to>
                                        <a:schemeClr val="hlink"/>
                                      </p:to>
                                    </p:animClr>
                                    <p:set>
                                      <p:cBhvr>
                                        <p:cTn id="8" dur="500" fill="hold"/>
                                        <p:tgtEl>
                                          <p:spTgt spid="5"/>
                                        </p:tgtEl>
                                        <p:attrNameLst>
                                          <p:attrName>fill.type</p:attrName>
                                        </p:attrNameLst>
                                      </p:cBhvr>
                                      <p:to>
                                        <p:strVal val="solid"/>
                                      </p:to>
                                    </p:set>
                                    <p:set>
                                      <p:cBhvr>
                                        <p:cTn id="9" dur="500" fill="hold"/>
                                        <p:tgtEl>
                                          <p:spTgt spid="5"/>
                                        </p:tgtEl>
                                        <p:attrNameLst>
                                          <p:attrName>fill.on</p:attrName>
                                        </p:attrNameLst>
                                      </p:cBhvr>
                                      <p:to>
                                        <p:strVal val="true"/>
                                      </p:to>
                                    </p:set>
                                  </p:childTnLst>
                                </p:cTn>
                              </p:par>
                            </p:childTnLst>
                          </p:cTn>
                        </p:par>
                      </p:childTnLst>
                    </p:cTn>
                  </p:par>
                </p:childTnLst>
              </p:cTn>
              <p:nextCondLst>
                <p:cond evt="onClick" delay="0">
                  <p:tgtEl>
                    <p:spTgt spid="5"/>
                  </p:tgtEl>
                </p:cond>
              </p:nextCondLst>
            </p:seq>
            <p:seq concurrent="1" nextAc="seek">
              <p:cTn id="10" restart="whenNotActive" fill="hold" evtFilter="cancelBubble" nodeType="interactiveSeq">
                <p:stCondLst>
                  <p:cond evt="onClick" delay="0">
                    <p:tgtEl>
                      <p:spTgt spid="10"/>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p:cTn id="15" dur="500" fill="hold"/>
                                        <p:tgtEl>
                                          <p:spTgt spid="9"/>
                                        </p:tgtEl>
                                        <p:attrNameLst>
                                          <p:attrName>ppt_w</p:attrName>
                                        </p:attrNameLst>
                                      </p:cBhvr>
                                      <p:tavLst>
                                        <p:tav tm="0">
                                          <p:val>
                                            <p:fltVal val="0"/>
                                          </p:val>
                                        </p:tav>
                                        <p:tav tm="100000">
                                          <p:val>
                                            <p:strVal val="#ppt_w"/>
                                          </p:val>
                                        </p:tav>
                                      </p:tavLst>
                                    </p:anim>
                                    <p:anim calcmode="lin" valueType="num">
                                      <p:cBhvr>
                                        <p:cTn id="16" dur="500" fill="hold"/>
                                        <p:tgtEl>
                                          <p:spTgt spid="9"/>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82338 " pathEditMode="relative" rAng="0" ptsTypes="AA">
                                      <p:cBhvr>
                                        <p:cTn id="18" dur="10" fill="hold"/>
                                        <p:tgtEl>
                                          <p:spTgt spid="9">
                                            <p:txEl>
                                              <p:pRg st="0" end="0"/>
                                            </p:txEl>
                                          </p:spTgt>
                                        </p:tgtEl>
                                        <p:attrNameLst>
                                          <p:attrName>ppt_x</p:attrName>
                                          <p:attrName>ppt_y</p:attrName>
                                        </p:attrNameLst>
                                      </p:cBhvr>
                                      <p:rCtr x="0" y="-41134"/>
                                    </p:animMotion>
                                  </p:childTnLst>
                                </p:cTn>
                              </p:par>
                            </p:childTnLst>
                          </p:cTn>
                        </p:par>
                      </p:childTnLst>
                    </p:cTn>
                  </p:par>
                </p:childTnLst>
              </p:cTn>
              <p:nextCondLst>
                <p:cond evt="onClick" delay="0">
                  <p:tgtEl>
                    <p:spTgt spid="10"/>
                  </p:tgtEl>
                </p:cond>
              </p:nextCondLst>
            </p:seq>
          </p:childTnLst>
        </p:cTn>
      </p:par>
    </p:tnLst>
    <p:bldLst>
      <p:bldP spid="5" grpId="0"/>
      <p:bldP spid="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4" name="Picture 4" descr="https://dogily.vn/wp-content/uploads/2020/05/chim-ung-cach-nuoi-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2582" y="194186"/>
            <a:ext cx="9746836" cy="6493114"/>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hlinkClick r:id="rId3" action="ppaction://hlinksldjump"/>
          </p:cNvPr>
          <p:cNvSpPr/>
          <p:nvPr/>
        </p:nvSpPr>
        <p:spPr>
          <a:xfrm>
            <a:off x="7451189" y="166035"/>
            <a:ext cx="1165704" cy="1200329"/>
          </a:xfrm>
          <a:prstGeom prst="rect">
            <a:avLst/>
          </a:prstGeom>
          <a:noFill/>
          <a:effectLst>
            <a:outerShdw blurRad="50800" dist="50800" dir="5400000" algn="ctr" rotWithShape="0">
              <a:srgbClr val="3333FF"/>
            </a:outerShdw>
          </a:effectLst>
        </p:spPr>
        <p:txBody>
          <a:bodyPr wrap="non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accent5"/>
                  </a:outerShdw>
                </a:effectLst>
              </a:rPr>
              <a:t>30</a:t>
            </a:r>
          </a:p>
        </p:txBody>
      </p:sp>
      <p:pic>
        <p:nvPicPr>
          <p:cNvPr id="9" name="Picture 8">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5" name="Rounded Rectangle 4"/>
          <p:cNvSpPr/>
          <p:nvPr/>
        </p:nvSpPr>
        <p:spPr>
          <a:xfrm>
            <a:off x="3773101" y="247831"/>
            <a:ext cx="3457036" cy="1118534"/>
          </a:xfrm>
          <a:prstGeom prst="roundRect">
            <a:avLst/>
          </a:prstGeom>
          <a:solidFill>
            <a:srgbClr val="0070C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ĐỊA CHỈ</a:t>
            </a:r>
          </a:p>
        </p:txBody>
      </p:sp>
      <p:sp>
        <p:nvSpPr>
          <p:cNvPr id="13" name="Rectangle 12"/>
          <p:cNvSpPr/>
          <p:nvPr/>
        </p:nvSpPr>
        <p:spPr>
          <a:xfrm>
            <a:off x="800100" y="7429500"/>
            <a:ext cx="10591800" cy="2215991"/>
          </a:xfrm>
          <a:prstGeom prst="rect">
            <a:avLst/>
          </a:prstGeom>
          <a:noFill/>
        </p:spPr>
        <p:txBody>
          <a:bodyPr wrap="square" lIns="91440" tIns="45720" rIns="91440" bIns="45720">
            <a:spAutoFit/>
          </a:bodyPr>
          <a:lstStyle/>
          <a:p>
            <a:pPr algn="ctr"/>
            <a:r>
              <a:rPr lang="en-US" sz="13800" dirty="0">
                <a:ln w="0">
                  <a:solidFill>
                    <a:sysClr val="windowText" lastClr="000000"/>
                  </a:solidFill>
                </a:ln>
                <a:effectLst>
                  <a:outerShdw blurRad="38100" dist="19050" dir="2700000" algn="tl" rotWithShape="0">
                    <a:schemeClr val="dk1">
                      <a:alpha val="40000"/>
                    </a:schemeClr>
                  </a:outerShdw>
                </a:effectLst>
              </a:rPr>
              <a:t>Ê-</a:t>
            </a:r>
            <a:r>
              <a:rPr lang="en-US" sz="13800" dirty="0" err="1">
                <a:ln w="0">
                  <a:solidFill>
                    <a:sysClr val="windowText" lastClr="000000"/>
                  </a:solidFill>
                </a:ln>
                <a:effectLst>
                  <a:outerShdw blurRad="38100" dist="19050" dir="2700000" algn="tl" rotWithShape="0">
                    <a:schemeClr val="dk1">
                      <a:alpha val="40000"/>
                    </a:schemeClr>
                  </a:outerShdw>
                </a:effectLst>
              </a:rPr>
              <a:t>sai</a:t>
            </a:r>
            <a:r>
              <a:rPr lang="en-US" sz="13800" dirty="0">
                <a:ln w="0">
                  <a:solidFill>
                    <a:sysClr val="windowText" lastClr="000000"/>
                  </a:solidFill>
                </a:ln>
                <a:effectLst>
                  <a:outerShdw blurRad="38100" dist="19050" dir="2700000" algn="tl" rotWithShape="0">
                    <a:schemeClr val="dk1">
                      <a:alpha val="40000"/>
                    </a:schemeClr>
                  </a:outerShdw>
                </a:effectLst>
              </a:rPr>
              <a:t> 40:31</a:t>
            </a:r>
            <a:endParaRPr lang="en-US" sz="13800" b="0" cap="none" spc="0" dirty="0">
              <a:ln w="0">
                <a:solidFill>
                  <a:sysClr val="windowText" lastClr="000000"/>
                </a:solidFill>
              </a:ln>
              <a:solidFill>
                <a:schemeClr val="tx1"/>
              </a:solidFill>
              <a:effectLst>
                <a:outerShdw blurRad="38100" dist="19050" dir="2700000" algn="tl" rotWithShape="0">
                  <a:schemeClr val="dk1">
                    <a:alpha val="40000"/>
                  </a:schemeClr>
                </a:outerShdw>
              </a:effectLst>
            </a:endParaRPr>
          </a:p>
        </p:txBody>
      </p:sp>
      <p:sp>
        <p:nvSpPr>
          <p:cNvPr id="14" name="Action Button: Information 13">
            <a:hlinkClick r:id="" action="ppaction://noaction" highlightClick="1">
              <a:snd r:embed="rId6"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31029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6"/>
                                        </p:tgtEl>
                                        <p:attrNameLst>
                                          <p:attrName>style.color</p:attrName>
                                        </p:attrNameLst>
                                      </p:cBhvr>
                                      <p:to>
                                        <a:schemeClr val="hlink"/>
                                      </p:to>
                                    </p:animClr>
                                    <p:animClr clrSpc="rgb" dir="cw">
                                      <p:cBhvr>
                                        <p:cTn id="7" dur="500" fill="hold"/>
                                        <p:tgtEl>
                                          <p:spTgt spid="6"/>
                                        </p:tgtEl>
                                        <p:attrNameLst>
                                          <p:attrName>fillcolor</p:attrName>
                                        </p:attrNameLst>
                                      </p:cBhvr>
                                      <p:to>
                                        <a:schemeClr val="hlink"/>
                                      </p:to>
                                    </p:animClr>
                                    <p:set>
                                      <p:cBhvr>
                                        <p:cTn id="8" dur="500" fill="hold"/>
                                        <p:tgtEl>
                                          <p:spTgt spid="6"/>
                                        </p:tgtEl>
                                        <p:attrNameLst>
                                          <p:attrName>fill.type</p:attrName>
                                        </p:attrNameLst>
                                      </p:cBhvr>
                                      <p:to>
                                        <p:strVal val="solid"/>
                                      </p:to>
                                    </p:set>
                                    <p:set>
                                      <p:cBhvr>
                                        <p:cTn id="9" dur="500" fill="hold"/>
                                        <p:tgtEl>
                                          <p:spTgt spid="6"/>
                                        </p:tgtEl>
                                        <p:attrNameLst>
                                          <p:attrName>fill.on</p:attrName>
                                        </p:attrNameLst>
                                      </p:cBhvr>
                                      <p:to>
                                        <p:strVal val="true"/>
                                      </p:to>
                                    </p:set>
                                  </p:childTnLst>
                                </p:cTn>
                              </p:par>
                            </p:childTnLst>
                          </p:cTn>
                        </p:par>
                      </p:childTnLst>
                    </p:cTn>
                  </p:par>
                </p:childTnLst>
              </p:cTn>
              <p:nextCondLst>
                <p:cond evt="onClick" delay="0">
                  <p:tgtEl>
                    <p:spTgt spid="6"/>
                  </p:tgtEl>
                </p:cond>
              </p:nextCondLst>
            </p:seq>
            <p:seq concurrent="1" nextAc="seek">
              <p:cTn id="10" restart="whenNotActive" fill="hold" evtFilter="cancelBubble" nodeType="interactiveSeq">
                <p:stCondLst>
                  <p:cond evt="onClick" delay="0">
                    <p:tgtEl>
                      <p:spTgt spid="14"/>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ppt_w</p:attrName>
                                        </p:attrNameLst>
                                      </p:cBhvr>
                                      <p:tavLst>
                                        <p:tav tm="0">
                                          <p:val>
                                            <p:fltVal val="0"/>
                                          </p:val>
                                        </p:tav>
                                        <p:tav tm="100000">
                                          <p:val>
                                            <p:strVal val="#ppt_w"/>
                                          </p:val>
                                        </p:tav>
                                      </p:tavLst>
                                    </p:anim>
                                    <p:anim calcmode="lin" valueType="num">
                                      <p:cBhvr>
                                        <p:cTn id="16" dur="500" fill="hold"/>
                                        <p:tgtEl>
                                          <p:spTgt spid="13"/>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82338 " pathEditMode="relative" rAng="0" ptsTypes="AA">
                                      <p:cBhvr>
                                        <p:cTn id="18" dur="10" fill="hold"/>
                                        <p:tgtEl>
                                          <p:spTgt spid="13">
                                            <p:txEl>
                                              <p:pRg st="0" end="0"/>
                                            </p:txEl>
                                          </p:spTgt>
                                        </p:tgtEl>
                                        <p:attrNameLst>
                                          <p:attrName>ppt_x</p:attrName>
                                          <p:attrName>ppt_y</p:attrName>
                                        </p:attrNameLst>
                                      </p:cBhvr>
                                      <p:rCtr x="0" y="-41134"/>
                                    </p:animMotion>
                                  </p:childTnLst>
                                </p:cTn>
                              </p:par>
                            </p:childTnLst>
                          </p:cTn>
                        </p:par>
                      </p:childTnLst>
                    </p:cTn>
                  </p:par>
                </p:childTnLst>
              </p:cTn>
              <p:nextCondLst>
                <p:cond evt="onClick" delay="0">
                  <p:tgtEl>
                    <p:spTgt spid="14"/>
                  </p:tgtEl>
                </p:cond>
              </p:nextCondLst>
            </p:seq>
          </p:childTnLst>
        </p:cTn>
      </p:par>
    </p:tnLst>
    <p:bldLst>
      <p:bldP spid="6" grpId="0"/>
      <p:bldP spid="1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hlinkClick r:id="rId2" action="ppaction://hlinksldjump"/>
          </p:cNvPr>
          <p:cNvSpPr/>
          <p:nvPr/>
        </p:nvSpPr>
        <p:spPr>
          <a:xfrm>
            <a:off x="7451189" y="172675"/>
            <a:ext cx="1165704" cy="1200329"/>
          </a:xfrm>
          <a:prstGeom prst="rect">
            <a:avLst/>
          </a:prstGeom>
          <a:noFill/>
          <a:effectLst>
            <a:outerShdw dist="63500" dir="2100000" algn="ctr" rotWithShape="0">
              <a:srgbClr val="969600"/>
            </a:outerShdw>
          </a:effectLst>
        </p:spPr>
        <p:txBody>
          <a:bodyPr wrap="none" lIns="91440" tIns="45720" rIns="91440" bIns="45720">
            <a:spAutoFit/>
          </a:bodyPr>
          <a:lstStyle/>
          <a:p>
            <a:pPr algn="ctr"/>
            <a:r>
              <a:rPr lang="en-US" sz="7200" b="1" dirty="0">
                <a:ln w="6600">
                  <a:noFill/>
                  <a:prstDash val="solid"/>
                </a:ln>
                <a:solidFill>
                  <a:srgbClr val="FFFF00"/>
                </a:solidFill>
                <a:effectLst>
                  <a:glow rad="609600">
                    <a:schemeClr val="accent1">
                      <a:satMod val="175000"/>
                      <a:alpha val="17000"/>
                    </a:schemeClr>
                  </a:glow>
                  <a:outerShdw dist="12700" dir="13800000" algn="tl" rotWithShape="0">
                    <a:schemeClr val="tx1"/>
                  </a:outerShdw>
                </a:effectLst>
              </a:rPr>
              <a:t>40</a:t>
            </a:r>
          </a:p>
        </p:txBody>
      </p:sp>
      <p:pic>
        <p:nvPicPr>
          <p:cNvPr id="4" name="Picture 3">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69417" y="4885040"/>
            <a:ext cx="975445" cy="1597290"/>
          </a:xfrm>
          <a:prstGeom prst="rect">
            <a:avLst/>
          </a:prstGeom>
        </p:spPr>
      </p:pic>
      <p:sp>
        <p:nvSpPr>
          <p:cNvPr id="5" name="Rounded Rectangle 4"/>
          <p:cNvSpPr/>
          <p:nvPr/>
        </p:nvSpPr>
        <p:spPr>
          <a:xfrm>
            <a:off x="3773101" y="247831"/>
            <a:ext cx="3457036" cy="1118534"/>
          </a:xfrm>
          <a:prstGeom prst="roundRect">
            <a:avLst/>
          </a:prstGeom>
          <a:solidFill>
            <a:srgbClr val="0070C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ĐỊA CHỈ</a:t>
            </a:r>
          </a:p>
        </p:txBody>
      </p:sp>
      <p:grpSp>
        <p:nvGrpSpPr>
          <p:cNvPr id="10" name="Group 9"/>
          <p:cNvGrpSpPr/>
          <p:nvPr/>
        </p:nvGrpSpPr>
        <p:grpSpPr>
          <a:xfrm>
            <a:off x="294459" y="1366365"/>
            <a:ext cx="10674958" cy="5491635"/>
            <a:chOff x="-2616200" y="1366365"/>
            <a:chExt cx="18081058" cy="9301636"/>
          </a:xfrm>
        </p:grpSpPr>
        <p:pic>
          <p:nvPicPr>
            <p:cNvPr id="16392" name="Picture 8" descr="Catechism &amp; Catechesis: PARABLE OF THE LOST COI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366365"/>
              <a:ext cx="6667500" cy="5000625"/>
            </a:xfrm>
            <a:prstGeom prst="rect">
              <a:avLst/>
            </a:prstGeom>
            <a:noFill/>
            <a:extLst>
              <a:ext uri="{909E8E84-426E-40DD-AFC4-6F175D3DCCD1}">
                <a14:hiddenFill xmlns:a14="http://schemas.microsoft.com/office/drawing/2010/main">
                  <a:solidFill>
                    <a:srgbClr val="FFFFFF"/>
                  </a:solidFill>
                </a14:hiddenFill>
              </a:ext>
            </a:extLst>
          </p:spPr>
        </p:pic>
        <p:pic>
          <p:nvPicPr>
            <p:cNvPr id="16394" name="Picture 10" descr="Parable of the Lost Coin: A Prophetic Think Tank"/>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667501" y="1373004"/>
              <a:ext cx="6658648" cy="4993986"/>
            </a:xfrm>
            <a:prstGeom prst="rect">
              <a:avLst/>
            </a:prstGeom>
            <a:noFill/>
            <a:extLst>
              <a:ext uri="{909E8E84-426E-40DD-AFC4-6F175D3DCCD1}">
                <a14:hiddenFill xmlns:a14="http://schemas.microsoft.com/office/drawing/2010/main">
                  <a:solidFill>
                    <a:srgbClr val="FFFFFF"/>
                  </a:solidFill>
                </a14:hiddenFill>
              </a:ext>
            </a:extLst>
          </p:spPr>
        </p:pic>
        <p:pic>
          <p:nvPicPr>
            <p:cNvPr id="16396" name="Picture 12" descr="FreeBibleimages :: Lost Coin :: The parable about a woman who lost a coin  (Luke 15:8-10)"/>
            <p:cNvPicPr>
              <a:picLocks noChangeAspect="1" noChangeArrowheads="1"/>
            </p:cNvPicPr>
            <p:nvPr/>
          </p:nvPicPr>
          <p:blipFill rotWithShape="1">
            <a:blip r:embed="rId7">
              <a:extLst>
                <a:ext uri="{28A0092B-C50C-407E-A947-70E740481C1C}">
                  <a14:useLocalDpi xmlns:a14="http://schemas.microsoft.com/office/drawing/2010/main" val="0"/>
                </a:ext>
              </a:extLst>
            </a:blip>
            <a:srcRect r="44500" b="52065"/>
            <a:stretch/>
          </p:blipFill>
          <p:spPr bwMode="auto">
            <a:xfrm>
              <a:off x="-2616200" y="6373629"/>
              <a:ext cx="6629400" cy="4294372"/>
            </a:xfrm>
            <a:prstGeom prst="rect">
              <a:avLst/>
            </a:prstGeom>
            <a:noFill/>
            <a:extLst>
              <a:ext uri="{909E8E84-426E-40DD-AFC4-6F175D3DCCD1}">
                <a14:hiddenFill xmlns:a14="http://schemas.microsoft.com/office/drawing/2010/main">
                  <a:solidFill>
                    <a:srgbClr val="FFFFFF"/>
                  </a:solidFill>
                </a14:hiddenFill>
              </a:ext>
            </a:extLst>
          </p:spPr>
        </p:pic>
        <p:pic>
          <p:nvPicPr>
            <p:cNvPr id="16398" name="Picture 14" descr="FreeBibleimages :: Lost Coin :: The parable about a woman who lost a coin  (Luke 15:8-10)"/>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013200" y="6373629"/>
              <a:ext cx="5725829" cy="4294372"/>
            </a:xfrm>
            <a:prstGeom prst="rect">
              <a:avLst/>
            </a:prstGeom>
            <a:noFill/>
            <a:extLst>
              <a:ext uri="{909E8E84-426E-40DD-AFC4-6F175D3DCCD1}">
                <a14:hiddenFill xmlns:a14="http://schemas.microsoft.com/office/drawing/2010/main">
                  <a:solidFill>
                    <a:srgbClr val="FFFFFF"/>
                  </a:solidFill>
                </a14:hiddenFill>
              </a:ext>
            </a:extLst>
          </p:spPr>
        </p:pic>
        <p:pic>
          <p:nvPicPr>
            <p:cNvPr id="16400" name="Picture 16" descr="FreeBibleimages :: Lost Coin :: The parable about a woman who lost a coin  (Luke 15:8-10)"/>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739029" y="6373629"/>
              <a:ext cx="5725829" cy="4294372"/>
            </a:xfrm>
            <a:prstGeom prst="rect">
              <a:avLst/>
            </a:prstGeom>
            <a:noFill/>
            <a:extLst>
              <a:ext uri="{909E8E84-426E-40DD-AFC4-6F175D3DCCD1}">
                <a14:hiddenFill xmlns:a14="http://schemas.microsoft.com/office/drawing/2010/main">
                  <a:solidFill>
                    <a:srgbClr val="FFFFFF"/>
                  </a:solidFill>
                </a14:hiddenFill>
              </a:ext>
            </a:extLst>
          </p:spPr>
        </p:pic>
      </p:grpSp>
      <p:sp>
        <p:nvSpPr>
          <p:cNvPr id="16" name="Rectangle 15"/>
          <p:cNvSpPr/>
          <p:nvPr/>
        </p:nvSpPr>
        <p:spPr>
          <a:xfrm>
            <a:off x="800100" y="7429500"/>
            <a:ext cx="10591800" cy="2215991"/>
          </a:xfrm>
          <a:prstGeom prst="rect">
            <a:avLst/>
          </a:prstGeom>
          <a:noFill/>
        </p:spPr>
        <p:txBody>
          <a:bodyPr wrap="square" lIns="91440" tIns="45720" rIns="91440" bIns="45720">
            <a:spAutoFit/>
          </a:bodyPr>
          <a:lstStyle/>
          <a:p>
            <a:pPr algn="ctr"/>
            <a:r>
              <a:rPr lang="en-US" sz="13800" dirty="0">
                <a:ln w="0">
                  <a:solidFill>
                    <a:sysClr val="windowText" lastClr="000000"/>
                  </a:solidFill>
                </a:ln>
                <a:effectLst>
                  <a:outerShdw blurRad="38100" dist="19050" dir="2700000" algn="tl" rotWithShape="0">
                    <a:schemeClr val="dk1">
                      <a:alpha val="40000"/>
                    </a:schemeClr>
                  </a:outerShdw>
                </a:effectLst>
              </a:rPr>
              <a:t>Lu-ca 15:8-10</a:t>
            </a:r>
            <a:endParaRPr lang="en-US" sz="13800" b="0" cap="none" spc="0" dirty="0">
              <a:ln w="0">
                <a:solidFill>
                  <a:sysClr val="windowText" lastClr="000000"/>
                </a:solidFill>
              </a:ln>
              <a:solidFill>
                <a:schemeClr val="tx1"/>
              </a:solidFill>
              <a:effectLst>
                <a:outerShdw blurRad="38100" dist="19050" dir="2700000" algn="tl" rotWithShape="0">
                  <a:schemeClr val="dk1">
                    <a:alpha val="40000"/>
                  </a:schemeClr>
                </a:outerShdw>
              </a:effectLst>
            </a:endParaRPr>
          </a:p>
        </p:txBody>
      </p:sp>
      <p:sp>
        <p:nvSpPr>
          <p:cNvPr id="17" name="Action Button: Information 16">
            <a:hlinkClick r:id="" action="ppaction://noaction" highlightClick="1">
              <a:snd r:embed="rId10" name="chimes.wav"/>
            </a:hlinkClick>
          </p:cNvPr>
          <p:cNvSpPr/>
          <p:nvPr/>
        </p:nvSpPr>
        <p:spPr>
          <a:xfrm>
            <a:off x="10911507" y="217229"/>
            <a:ext cx="1091264" cy="1091264"/>
          </a:xfrm>
          <a:prstGeom prst="actionButtonInformat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05655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9"/>
                                        </p:tgtEl>
                                        <p:attrNameLst>
                                          <p:attrName>style.color</p:attrName>
                                        </p:attrNameLst>
                                      </p:cBhvr>
                                      <p:to>
                                        <a:schemeClr val="hlink"/>
                                      </p:to>
                                    </p:animClr>
                                    <p:animClr clrSpc="rgb" dir="cw">
                                      <p:cBhvr>
                                        <p:cTn id="7" dur="500" fill="hold"/>
                                        <p:tgtEl>
                                          <p:spTgt spid="9"/>
                                        </p:tgtEl>
                                        <p:attrNameLst>
                                          <p:attrName>fillcolor</p:attrName>
                                        </p:attrNameLst>
                                      </p:cBhvr>
                                      <p:to>
                                        <a:schemeClr val="hlink"/>
                                      </p:to>
                                    </p:animClr>
                                    <p:set>
                                      <p:cBhvr>
                                        <p:cTn id="8" dur="500" fill="hold"/>
                                        <p:tgtEl>
                                          <p:spTgt spid="9"/>
                                        </p:tgtEl>
                                        <p:attrNameLst>
                                          <p:attrName>fill.type</p:attrName>
                                        </p:attrNameLst>
                                      </p:cBhvr>
                                      <p:to>
                                        <p:strVal val="solid"/>
                                      </p:to>
                                    </p:set>
                                    <p:set>
                                      <p:cBhvr>
                                        <p:cTn id="9" dur="500" fill="hold"/>
                                        <p:tgtEl>
                                          <p:spTgt spid="9"/>
                                        </p:tgtEl>
                                        <p:attrNameLst>
                                          <p:attrName>fill.on</p:attrName>
                                        </p:attrNameLst>
                                      </p:cBhvr>
                                      <p:to>
                                        <p:strVal val="true"/>
                                      </p:to>
                                    </p:set>
                                  </p:childTnLst>
                                </p:cTn>
                              </p:par>
                            </p:childTnLst>
                          </p:cTn>
                        </p:par>
                      </p:childTnLst>
                    </p:cTn>
                  </p:par>
                </p:childTnLst>
              </p:cTn>
              <p:nextCondLst>
                <p:cond evt="onClick" delay="0">
                  <p:tgtEl>
                    <p:spTgt spid="9"/>
                  </p:tgtEl>
                </p:cond>
              </p:nextCondLst>
            </p:seq>
            <p:seq concurrent="1" nextAc="seek">
              <p:cTn id="10" restart="whenNotActive" fill="hold" evtFilter="cancelBubble" nodeType="interactiveSeq">
                <p:stCondLst>
                  <p:cond evt="onClick" delay="0">
                    <p:tgtEl>
                      <p:spTgt spid="17"/>
                    </p:tgtEl>
                  </p:cond>
                </p:stCondLst>
                <p:endSync evt="end" delay="0">
                  <p:rtn val="all"/>
                </p:endSync>
                <p:childTnLst>
                  <p:par>
                    <p:cTn id="11" fill="hold">
                      <p:stCondLst>
                        <p:cond delay="0"/>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childTnLst>
                                </p:cTn>
                              </p:par>
                              <p:par>
                                <p:cTn id="17" presetID="42" presetClass="path" presetSubtype="0" accel="50000" decel="50000" fill="hold" nodeType="withEffect">
                                  <p:stCondLst>
                                    <p:cond delay="0"/>
                                  </p:stCondLst>
                                  <p:childTnLst>
                                    <p:animMotion origin="layout" path="M -0.01979 -0.0007 L -0.01979 -0.82338 " pathEditMode="relative" rAng="0" ptsTypes="AA">
                                      <p:cBhvr>
                                        <p:cTn id="18" dur="10" fill="hold"/>
                                        <p:tgtEl>
                                          <p:spTgt spid="16">
                                            <p:txEl>
                                              <p:pRg st="0" end="0"/>
                                            </p:txEl>
                                          </p:spTgt>
                                        </p:tgtEl>
                                        <p:attrNameLst>
                                          <p:attrName>ppt_x</p:attrName>
                                          <p:attrName>ppt_y</p:attrName>
                                        </p:attrNameLst>
                                      </p:cBhvr>
                                      <p:rCtr x="0" y="-41134"/>
                                    </p:animMotion>
                                  </p:childTnLst>
                                </p:cTn>
                              </p:par>
                            </p:childTnLst>
                          </p:cTn>
                        </p:par>
                      </p:childTnLst>
                    </p:cTn>
                  </p:par>
                </p:childTnLst>
              </p:cTn>
              <p:nextCondLst>
                <p:cond evt="onClick" delay="0">
                  <p:tgtEl>
                    <p:spTgt spid="17"/>
                  </p:tgtEl>
                </p:cond>
              </p:nextCondLst>
            </p:seq>
          </p:childTnLst>
        </p:cTn>
      </p:par>
    </p:tnLst>
    <p:bldLst>
      <p:bldP spid="9"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ahoma" panose="020B0604030504040204" pitchFamily="34" charset="0"/>
                <a:cs typeface="Tahoma" panose="020B0604030504040204" pitchFamily="34" charset="0"/>
              </a:rPr>
              <a:t>1</a:t>
            </a:r>
            <a:r>
              <a:rPr lang="vi-VN" sz="3600" dirty="0">
                <a:latin typeface="Tahoma" panose="020B0604030504040204" pitchFamily="34" charset="0"/>
                <a:cs typeface="Tahoma" panose="020B0604030504040204" pitchFamily="34" charset="0"/>
              </a:rPr>
              <a:t>. Đức Chúa Trời dựng nên mặt trời vào ngày thứ mấy trong tuần lễ sáng tạo??</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Thứ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hai</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Thứ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ba</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Thứ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tư</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Câu</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C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đúng</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nhưng</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quá</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trình</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kéo</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dài</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sang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ngày</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thứ</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năm</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3575050" y="4152896"/>
            <a:ext cx="5041900" cy="12989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a:latin typeface="Tahoma" panose="020B0604030504040204" pitchFamily="34" charset="0"/>
                <a:ea typeface="Open Sans Light" panose="020B0306030504020204" pitchFamily="34" charset="0"/>
                <a:cs typeface="Tahoma" panose="020B0604030504040204" pitchFamily="34" charset="0"/>
              </a:rPr>
              <a:t>Thứ TƯ</a:t>
            </a:r>
          </a:p>
        </p:txBody>
      </p:sp>
      <p:grpSp>
        <p:nvGrpSpPr>
          <p:cNvPr id="10"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2" name="Đáp án B"/>
          <p:cNvGrpSpPr/>
          <p:nvPr/>
        </p:nvGrpSpPr>
        <p:grpSpPr>
          <a:xfrm>
            <a:off x="5546730" y="294702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13" name="Đáp án D"/>
          <p:cNvGrpSpPr/>
          <p:nvPr/>
        </p:nvGrpSpPr>
        <p:grpSpPr>
          <a:xfrm>
            <a:off x="11201404" y="2946400"/>
            <a:ext cx="361946" cy="787400"/>
            <a:chOff x="11201404" y="2946400"/>
            <a:chExt cx="361946" cy="787400"/>
          </a:xfrm>
        </p:grpSpPr>
        <p:sp>
          <p:nvSpPr>
            <p:cNvPr id="33"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0" name="Picture 2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grpSp>
        <p:nvGrpSpPr>
          <p:cNvPr id="31" name="Đáp án C"/>
          <p:cNvGrpSpPr/>
          <p:nvPr/>
        </p:nvGrpSpPr>
        <p:grpSpPr>
          <a:xfrm>
            <a:off x="11196765" y="1904996"/>
            <a:ext cx="361946" cy="787400"/>
            <a:chOff x="5549904" y="2946400"/>
            <a:chExt cx="361946" cy="787400"/>
          </a:xfrm>
        </p:grpSpPr>
        <p:sp>
          <p:nvSpPr>
            <p:cNvPr id="34"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5" name="Picture 3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sp>
        <p:nvSpPr>
          <p:cNvPr id="68" name="Oval 74">
            <a:extLst>
              <a:ext uri="{FF2B5EF4-FFF2-40B4-BE49-F238E27FC236}">
                <a16:creationId xmlns:a16="http://schemas.microsoft.com/office/drawing/2014/main" id="{6294F1D4-79BD-4B8F-A6C9-DEF79862BA5B}"/>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CEDAD542-87E3-445E-A172-F51FCCB85DB4}"/>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9A59A3D6-D17D-4812-8453-5464B7DF2F3C}"/>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8BF1D0B1-21ED-443B-A103-B90A6EC53870}"/>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371C04D4-657F-4651-AAA7-C4A00518CC99}"/>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8A55B61F-8E96-4DC8-AAF6-1F91C4BE3951}"/>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F3639E0F-AE0C-41AC-ADC7-B45C4900C871}"/>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619698B3-F1AA-44F2-80B1-8425F3566E9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76" name="29">
            <a:extLst>
              <a:ext uri="{FF2B5EF4-FFF2-40B4-BE49-F238E27FC236}">
                <a16:creationId xmlns:a16="http://schemas.microsoft.com/office/drawing/2014/main" id="{6A4A719B-1679-4917-A1FA-FF5770C394A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77" name="28">
            <a:extLst>
              <a:ext uri="{FF2B5EF4-FFF2-40B4-BE49-F238E27FC236}">
                <a16:creationId xmlns:a16="http://schemas.microsoft.com/office/drawing/2014/main" id="{1148FC1D-0C58-4E1A-81A6-3624F04974D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78" name="27">
            <a:extLst>
              <a:ext uri="{FF2B5EF4-FFF2-40B4-BE49-F238E27FC236}">
                <a16:creationId xmlns:a16="http://schemas.microsoft.com/office/drawing/2014/main" id="{A99B2BD1-D17F-44B3-88F5-EDC5062EB46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118" name="26">
            <a:extLst>
              <a:ext uri="{FF2B5EF4-FFF2-40B4-BE49-F238E27FC236}">
                <a16:creationId xmlns:a16="http://schemas.microsoft.com/office/drawing/2014/main" id="{5AEBC5D9-1C0C-42A4-BE7F-34EC4B7B473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6C87F3CB-B8AE-4F7A-920D-31AD97A4A0B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C1973083-A0E8-4F71-9949-087B0BFBEA8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86E83A2B-ED61-492E-B0CD-A1B738955C7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57AA6F2E-EA36-4AB4-A8E1-ED3548729D8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744DE338-DA6E-4E17-AE79-9C5ED598CA4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000D38D0-BD58-446A-8E9F-EB599A6B0F0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6F4AB34E-0B4A-425F-84A6-80CF995E942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3C0AEB1A-02D8-41CD-B2BB-D9BB761275A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21752047-AE64-4015-A7FD-0668136C914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3AAA5434-B362-4080-9C2D-3A104919930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BB37AFEF-B273-4842-8D92-394449A0930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C3A24EC-B6B2-4C89-83D4-376315C99BF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EBD81002-2E20-4449-BA8B-885A2821B98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523F7990-7C04-4630-B8A8-792673B98A3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189CDF9A-9ECF-4C3A-896E-7124C1D0CF9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DFBFD7B6-EF4A-4E75-8F16-209EB33A103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4FF92557-EACC-4E53-9535-028A126C859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D09F4DE4-3132-49B6-8B82-3C230598896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4E34F1DA-0A95-4F87-AFC2-6FAE3DBC6F1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F4A24559-672C-4CF1-B6FB-32B3DBC1BD0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BD86B888-39A4-4C7C-A85F-E4265C5692D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7B493982-2F38-4A3E-8269-D2B555979EC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5792912A-08D0-41C4-B7BA-2BFC259D8B6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43B43925-C936-4E7F-B66A-979BF98211D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65EFFC4D-8572-4C49-B537-38DF956270C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0B438753-9321-499D-B5E5-4F9C5D373C7C}"/>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A8579A4B-94DF-464F-8DA6-B16FE7FF647A}"/>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3942163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76"/>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77"/>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77"/>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78"/>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78"/>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118"/>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118"/>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0"/>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31"/>
                                        </p:tgtEl>
                                        <p:attrNameLst>
                                          <p:attrName>style.visibility</p:attrName>
                                        </p:attrNameLst>
                                      </p:cBhvr>
                                      <p:to>
                                        <p:strVal val="visible"/>
                                      </p:to>
                                    </p:set>
                                    <p:animEffect transition="in" filter="wipe(right)">
                                      <p:cBhvr>
                                        <p:cTn id="158" dur="250"/>
                                        <p:tgtEl>
                                          <p:spTgt spid="31"/>
                                        </p:tgtEl>
                                      </p:cBhvr>
                                    </p:animEffect>
                                  </p:childTnLst>
                                </p:cTn>
                              </p:par>
                            </p:childTnLst>
                          </p:cTn>
                        </p:par>
                        <p:par>
                          <p:cTn id="159" fill="hold">
                            <p:stCondLst>
                              <p:cond delay="250"/>
                            </p:stCondLst>
                            <p:childTnLst>
                              <p:par>
                                <p:cTn id="160" presetID="22" presetClass="entr" presetSubtype="1" fill="hold" grpId="0" nodeType="afterEffect">
                                  <p:stCondLst>
                                    <p:cond delay="0"/>
                                  </p:stCondLst>
                                  <p:childTnLst>
                                    <p:set>
                                      <p:cBhvr>
                                        <p:cTn id="161" dur="1" fill="hold">
                                          <p:stCondLst>
                                            <p:cond delay="0"/>
                                          </p:stCondLst>
                                        </p:cTn>
                                        <p:tgtEl>
                                          <p:spTgt spid="21"/>
                                        </p:tgtEl>
                                        <p:attrNameLst>
                                          <p:attrName>style.visibility</p:attrName>
                                        </p:attrNameLst>
                                      </p:cBhvr>
                                      <p:to>
                                        <p:strVal val="visible"/>
                                      </p:to>
                                    </p:set>
                                    <p:animEffect transition="in" filter="wipe(up)">
                                      <p:cBhvr>
                                        <p:cTn id="162" dur="250"/>
                                        <p:tgtEl>
                                          <p:spTgt spid="21"/>
                                        </p:tgtEl>
                                      </p:cBhvr>
                                    </p:animEffect>
                                  </p:childTnLst>
                                  <p:subTnLst>
                                    <p:audio>
                                      <p:cMediaNode vol="70000">
                                        <p:cTn display="0" masterRel="sameClick">
                                          <p:stCondLst>
                                            <p:cond evt="begin" delay="0">
                                              <p:tn val="160"/>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7"/>
                  </p:tgtEl>
                </p:cond>
              </p:nextCondLst>
            </p:seq>
            <p:seq concurrent="1" nextAc="seek">
              <p:cTn id="163" restart="whenNotActive" fill="hold" evtFilter="cancelBubble" nodeType="interactiveSeq">
                <p:stCondLst>
                  <p:cond evt="onClick" delay="0">
                    <p:tgtEl>
                      <p:spTgt spid="8"/>
                    </p:tgtEl>
                  </p:cond>
                </p:stCondLst>
                <p:endSync evt="end" delay="0">
                  <p:rtn val="all"/>
                </p:endSync>
                <p:childTnLst>
                  <p:par>
                    <p:cTn id="164" fill="hold">
                      <p:stCondLst>
                        <p:cond delay="0"/>
                      </p:stCondLst>
                      <p:childTnLst>
                        <p:par>
                          <p:cTn id="165" fill="hold">
                            <p:stCondLst>
                              <p:cond delay="0"/>
                            </p:stCondLst>
                            <p:childTnLst>
                              <p:par>
                                <p:cTn id="166" presetID="22" presetClass="entr" presetSubtype="2" fill="hold" nodeType="clickEffect">
                                  <p:stCondLst>
                                    <p:cond delay="0"/>
                                  </p:stCondLst>
                                  <p:childTnLst>
                                    <p:set>
                                      <p:cBhvr>
                                        <p:cTn id="167" dur="1" fill="hold">
                                          <p:stCondLst>
                                            <p:cond delay="0"/>
                                          </p:stCondLst>
                                        </p:cTn>
                                        <p:tgtEl>
                                          <p:spTgt spid="13"/>
                                        </p:tgtEl>
                                        <p:attrNameLst>
                                          <p:attrName>style.visibility</p:attrName>
                                        </p:attrNameLst>
                                      </p:cBhvr>
                                      <p:to>
                                        <p:strVal val="visible"/>
                                      </p:to>
                                    </p:set>
                                    <p:animEffect transition="in" filter="wipe(right)">
                                      <p:cBhvr>
                                        <p:cTn id="168" dur="250"/>
                                        <p:tgtEl>
                                          <p:spTgt spid="13"/>
                                        </p:tgtEl>
                                      </p:cBhvr>
                                    </p:animEffect>
                                  </p:childTnLst>
                                </p:cTn>
                              </p:par>
                            </p:childTnLst>
                          </p:cTn>
                        </p:par>
                      </p:childTnLst>
                    </p:cTn>
                  </p:par>
                </p:childTnLst>
              </p:cTn>
              <p:nextCondLst>
                <p:cond evt="onClick" delay="0">
                  <p:tgtEl>
                    <p:spTgt spid="8"/>
                  </p:tgtEl>
                </p:cond>
              </p:nextCondLst>
            </p:seq>
            <p:seq concurrent="1" nextAc="seek">
              <p:cTn id="169" restart="whenNotActive" fill="hold" evtFilter="cancelBubble" nodeType="interactiveSeq">
                <p:stCondLst>
                  <p:cond evt="onClick" delay="0">
                    <p:tgtEl>
                      <p:spTgt spid="4"/>
                    </p:tgtEl>
                  </p:cond>
                </p:stCondLst>
                <p:endSync evt="end" delay="0">
                  <p:rtn val="all"/>
                </p:endSync>
                <p:childTnLst>
                  <p:par>
                    <p:cTn id="170" fill="hold">
                      <p:stCondLst>
                        <p:cond delay="indefinite"/>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12"/>
                                        </p:tgtEl>
                                        <p:attrNameLst>
                                          <p:attrName>style.visibility</p:attrName>
                                        </p:attrNameLst>
                                      </p:cBhvr>
                                      <p:to>
                                        <p:strVal val="visible"/>
                                      </p:to>
                                    </p:set>
                                    <p:animEffect transition="in" filter="wipe(right)">
                                      <p:cBhvr>
                                        <p:cTn id="174" dur="250"/>
                                        <p:tgtEl>
                                          <p:spTgt spid="12"/>
                                        </p:tgtEl>
                                      </p:cBhvr>
                                    </p:animEffect>
                                  </p:childTnLst>
                                </p:cTn>
                              </p:par>
                            </p:childTnLst>
                          </p:cTn>
                        </p:par>
                      </p:childTnLst>
                    </p:cTn>
                  </p:par>
                </p:childTnLst>
              </p:cTn>
              <p:nextCondLst>
                <p:cond evt="onClick" delay="0">
                  <p:tgtEl>
                    <p:spTgt spid="4"/>
                  </p:tgtEl>
                </p:cond>
              </p:nextCondLst>
            </p:seq>
          </p:childTnLst>
        </p:cTn>
      </p:par>
    </p:tnLst>
    <p:bldLst>
      <p:bldP spid="29" grpId="0" animBg="1"/>
      <p:bldP spid="21" grpId="0" animBg="1"/>
      <p:bldP spid="75" grpId="0"/>
      <p:bldP spid="76" grpId="0"/>
      <p:bldP spid="76" grpId="1"/>
      <p:bldP spid="77" grpId="0"/>
      <p:bldP spid="77" grpId="1"/>
      <p:bldP spid="78" grpId="0"/>
      <p:bldP spid="78" grpId="1"/>
      <p:bldP spid="118" grpId="0"/>
      <p:bldP spid="118"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ahoma" panose="020B0604030504040204" pitchFamily="34" charset="0"/>
                <a:cs typeface="Tahoma" panose="020B0604030504040204" pitchFamily="34" charset="0"/>
              </a:rPr>
              <a:t>2</a:t>
            </a:r>
            <a:r>
              <a:rPr lang="vi-VN" sz="3600" dirty="0">
                <a:latin typeface="Tahoma" panose="020B0604030504040204" pitchFamily="34" charset="0"/>
                <a:cs typeface="Tahoma" panose="020B0604030504040204" pitchFamily="34" charset="0"/>
              </a:rPr>
              <a:t>. Con gái của Gia-cốp tên là gì?</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Đi-na</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Ra-chên</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Ta-ma</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Ta-bi-tha</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3575050" y="4152896"/>
            <a:ext cx="5041900" cy="113509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a:latin typeface="Tahoma" panose="020B0604030504040204" pitchFamily="34" charset="0"/>
                <a:ea typeface="Open Sans Light" panose="020B0306030504020204" pitchFamily="34" charset="0"/>
                <a:cs typeface="Tahoma" panose="020B0604030504040204" pitchFamily="34" charset="0"/>
              </a:rPr>
              <a:t>Đi-na</a:t>
            </a:r>
          </a:p>
        </p:txBody>
      </p:sp>
      <p:grpSp>
        <p:nvGrpSpPr>
          <p:cNvPr id="6"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08946" y="2176766"/>
              <a:ext cx="243861" cy="243861"/>
            </a:xfrm>
            <a:prstGeom prst="rect">
              <a:avLst/>
            </a:prstGeom>
          </p:spPr>
        </p:pic>
      </p:grpSp>
      <p:grpSp>
        <p:nvGrpSpPr>
          <p:cNvPr id="11" name="Đáp án B"/>
          <p:cNvGrpSpPr/>
          <p:nvPr/>
        </p:nvGrpSpPr>
        <p:grpSpPr>
          <a:xfrm>
            <a:off x="5549904" y="2946400"/>
            <a:ext cx="361946" cy="787400"/>
            <a:chOff x="5549904" y="2946400"/>
            <a:chExt cx="361946" cy="787400"/>
          </a:xfrm>
        </p:grpSpPr>
        <p:sp>
          <p:nvSpPr>
            <p:cNvPr id="28" name="V 2"/>
            <p:cNvSpPr/>
            <p:nvPr/>
          </p:nvSpPr>
          <p:spPr>
            <a:xfrm rot="5400000" flipV="1">
              <a:off x="53371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35396" y="3244619"/>
              <a:ext cx="190963" cy="190963"/>
            </a:xfrm>
            <a:prstGeom prst="rect">
              <a:avLst/>
            </a:prstGeom>
          </p:spPr>
        </p:pic>
      </p:grpSp>
      <p:grpSp>
        <p:nvGrpSpPr>
          <p:cNvPr id="12" name="Đáp án C"/>
          <p:cNvGrpSpPr/>
          <p:nvPr/>
        </p:nvGrpSpPr>
        <p:grpSpPr>
          <a:xfrm>
            <a:off x="11201404" y="190500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13" name="Đáp án D"/>
          <p:cNvGrpSpPr/>
          <p:nvPr/>
        </p:nvGrpSpPr>
        <p:grpSpPr>
          <a:xfrm>
            <a:off x="11201404" y="2946400"/>
            <a:ext cx="361946" cy="787400"/>
            <a:chOff x="11201404" y="2946400"/>
            <a:chExt cx="361946" cy="787400"/>
          </a:xfrm>
        </p:grpSpPr>
        <p:sp>
          <p:nvSpPr>
            <p:cNvPr id="33"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0" name="Picture 2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9" name="Oval 74">
            <a:extLst>
              <a:ext uri="{FF2B5EF4-FFF2-40B4-BE49-F238E27FC236}">
                <a16:creationId xmlns:a16="http://schemas.microsoft.com/office/drawing/2014/main" id="{F492170B-424F-48F2-B258-E3FDBF57019D}"/>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0" name="Circle: Hollow 11">
            <a:extLst>
              <a:ext uri="{FF2B5EF4-FFF2-40B4-BE49-F238E27FC236}">
                <a16:creationId xmlns:a16="http://schemas.microsoft.com/office/drawing/2014/main" id="{9D177A8C-B271-44A0-B0E5-CBEF834B298D}"/>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1" name="Circle: Hollow 12">
            <a:extLst>
              <a:ext uri="{FF2B5EF4-FFF2-40B4-BE49-F238E27FC236}">
                <a16:creationId xmlns:a16="http://schemas.microsoft.com/office/drawing/2014/main" id="{6FAC6555-7390-4AEF-AE16-8236989D88F3}"/>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2" name="Group 77">
            <a:extLst>
              <a:ext uri="{FF2B5EF4-FFF2-40B4-BE49-F238E27FC236}">
                <a16:creationId xmlns:a16="http://schemas.microsoft.com/office/drawing/2014/main" id="{86045E57-D5BA-4C9F-9AB8-E4A1DCC21CB1}"/>
              </a:ext>
            </a:extLst>
          </p:cNvPr>
          <p:cNvGrpSpPr/>
          <p:nvPr/>
        </p:nvGrpSpPr>
        <p:grpSpPr>
          <a:xfrm>
            <a:off x="386783" y="6073946"/>
            <a:ext cx="483733" cy="460829"/>
            <a:chOff x="4398225" y="1842131"/>
            <a:chExt cx="3331483" cy="3173738"/>
          </a:xfrm>
        </p:grpSpPr>
        <p:sp>
          <p:nvSpPr>
            <p:cNvPr id="73" name="Circle: Hollow 49">
              <a:extLst>
                <a:ext uri="{FF2B5EF4-FFF2-40B4-BE49-F238E27FC236}">
                  <a16:creationId xmlns:a16="http://schemas.microsoft.com/office/drawing/2014/main" id="{E5DC24CB-0763-481C-8BEE-0714706F1F26}"/>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4" name="Oval 79">
              <a:extLst>
                <a:ext uri="{FF2B5EF4-FFF2-40B4-BE49-F238E27FC236}">
                  <a16:creationId xmlns:a16="http://schemas.microsoft.com/office/drawing/2014/main" id="{2281208A-6898-41CC-A9C4-63D7CE5617D8}"/>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113" name="Oval 80">
              <a:extLst>
                <a:ext uri="{FF2B5EF4-FFF2-40B4-BE49-F238E27FC236}">
                  <a16:creationId xmlns:a16="http://schemas.microsoft.com/office/drawing/2014/main" id="{14E12115-F165-40EC-BC05-8405F298F97C}"/>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114" name="30">
            <a:extLst>
              <a:ext uri="{FF2B5EF4-FFF2-40B4-BE49-F238E27FC236}">
                <a16:creationId xmlns:a16="http://schemas.microsoft.com/office/drawing/2014/main" id="{4CCE16D4-3ABB-48AE-8929-CB0DA83809D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115" name="29">
            <a:extLst>
              <a:ext uri="{FF2B5EF4-FFF2-40B4-BE49-F238E27FC236}">
                <a16:creationId xmlns:a16="http://schemas.microsoft.com/office/drawing/2014/main" id="{94941A7E-374C-4D13-9648-A0F62672CD2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116" name="28">
            <a:extLst>
              <a:ext uri="{FF2B5EF4-FFF2-40B4-BE49-F238E27FC236}">
                <a16:creationId xmlns:a16="http://schemas.microsoft.com/office/drawing/2014/main" id="{E820627C-EBEA-4429-9BB8-7D5605E2C7C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117" name="27">
            <a:extLst>
              <a:ext uri="{FF2B5EF4-FFF2-40B4-BE49-F238E27FC236}">
                <a16:creationId xmlns:a16="http://schemas.microsoft.com/office/drawing/2014/main" id="{F20B0F98-AF17-43A9-AE75-88BD51E2DFA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118" name="26">
            <a:extLst>
              <a:ext uri="{FF2B5EF4-FFF2-40B4-BE49-F238E27FC236}">
                <a16:creationId xmlns:a16="http://schemas.microsoft.com/office/drawing/2014/main" id="{7B2BDF82-7D6F-423E-8208-FB05E2EE173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8D4350F6-6BDF-401B-BF06-94523F8C0BB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9E5D42A3-9987-4705-BFB3-408F24E1964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2A50CC74-34A4-46C9-B7E7-83C823CC477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B2C63DE0-41F8-4A62-9093-3C5AADAE4C6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FBB0364C-7B74-4EFB-93D0-6FF9B1FA503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0941417D-3A1A-49E3-A562-4AF6A923A00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773B34C2-4F57-4CC9-93B3-283A993A044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4130FF4E-6415-49AB-B726-3CE7B23482E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3A89B2B4-BDB1-4D31-8E38-A3D3B4BC4D6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6622BB8D-2C9C-4818-BA34-C8461B00B53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13D7FC8F-F4ED-4259-8648-D57D9150E71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28A28E9F-7749-4DBD-AEC7-D196D2E7FFD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E177A835-7489-4865-B6E4-9170037CDD3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61977023-4256-4D60-B906-7098316706D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E31E3A8F-4254-4E55-BA29-0AB20510AC49}"/>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196B5B10-671A-4346-B3E0-ED92C1BC527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F49B3652-3A73-40BE-B412-5772A069DF4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0D395E5D-F8A1-4125-B931-3131291486C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AF67098F-A60B-44CC-9B91-C7AD9649B7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CDAEFDED-88E9-457F-96FA-165A22BC75B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F837A4A3-D58B-4881-8051-334C2C10F6F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CFC59767-3FA7-411A-9EAD-5E2A47FB796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CBC68AD1-FFA3-41F4-A23C-F8CA01EBA02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AFB9CDEC-21B2-435E-BE20-4935E4B071C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9E525496-77E3-4162-B93A-3FB9F07C030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688C0B09-BAAB-4567-B4EA-5B02BBDB7D7A}"/>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18903665-1978-41EB-B259-3308056FE4F2}"/>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3435252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114"/>
                                        </p:tgtEl>
                                      </p:cBhvr>
                                    </p:animEffect>
                                    <p:set>
                                      <p:cBhvr>
                                        <p:cTn id="28" dur="1" fill="hold">
                                          <p:stCondLst>
                                            <p:cond delay="999"/>
                                          </p:stCondLst>
                                        </p:cTn>
                                        <p:tgtEl>
                                          <p:spTgt spid="114"/>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115"/>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115"/>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116"/>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116"/>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117"/>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117"/>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118"/>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118"/>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0"/>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6"/>
                                        </p:tgtEl>
                                        <p:attrNameLst>
                                          <p:attrName>style.visibility</p:attrName>
                                        </p:attrNameLst>
                                      </p:cBhvr>
                                      <p:to>
                                        <p:strVal val="visible"/>
                                      </p:to>
                                    </p:set>
                                    <p:animEffect transition="in" filter="wipe(right)">
                                      <p:cBhvr>
                                        <p:cTn id="152" dur="250"/>
                                        <p:tgtEl>
                                          <p:spTgt spid="6"/>
                                        </p:tgtEl>
                                      </p:cBhvr>
                                    </p:animEffect>
                                  </p:childTnLst>
                                </p:cTn>
                              </p:par>
                            </p:childTnLst>
                          </p:cTn>
                        </p:par>
                        <p:par>
                          <p:cTn id="153" fill="hold">
                            <p:stCondLst>
                              <p:cond delay="250"/>
                            </p:stCondLst>
                            <p:childTnLst>
                              <p:par>
                                <p:cTn id="154" presetID="22" presetClass="entr" presetSubtype="1" fill="hold" grpId="0" nodeType="afterEffect">
                                  <p:stCondLst>
                                    <p:cond delay="0"/>
                                  </p:stCondLst>
                                  <p:childTnLst>
                                    <p:set>
                                      <p:cBhvr>
                                        <p:cTn id="155" dur="1" fill="hold">
                                          <p:stCondLst>
                                            <p:cond delay="0"/>
                                          </p:stCondLst>
                                        </p:cTn>
                                        <p:tgtEl>
                                          <p:spTgt spid="21"/>
                                        </p:tgtEl>
                                        <p:attrNameLst>
                                          <p:attrName>style.visibility</p:attrName>
                                        </p:attrNameLst>
                                      </p:cBhvr>
                                      <p:to>
                                        <p:strVal val="visible"/>
                                      </p:to>
                                    </p:set>
                                    <p:animEffect transition="in" filter="wipe(up)">
                                      <p:cBhvr>
                                        <p:cTn id="156" dur="250"/>
                                        <p:tgtEl>
                                          <p:spTgt spid="21"/>
                                        </p:tgtEl>
                                      </p:cBhvr>
                                    </p:animEffect>
                                  </p:childTnLst>
                                  <p:subTnLst>
                                    <p:audio>
                                      <p:cMediaNode vol="76000">
                                        <p:cTn display="0" masterRel="sameClick">
                                          <p:stCondLst>
                                            <p:cond evt="begin" delay="0">
                                              <p:tn val="154"/>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3"/>
                  </p:tgtEl>
                </p:cond>
              </p:nextCondLst>
            </p:seq>
            <p:seq concurrent="1" nextAc="seek">
              <p:cTn id="157" restart="whenNotActive" fill="hold" evtFilter="cancelBubble" nodeType="interactiveSeq">
                <p:stCondLst>
                  <p:cond evt="onClick" delay="0">
                    <p:tgtEl>
                      <p:spTgt spid="4"/>
                    </p:tgtEl>
                  </p:cond>
                </p:stCondLst>
                <p:endSync evt="end" delay="0">
                  <p:rtn val="all"/>
                </p:endSync>
                <p:childTnLst>
                  <p:par>
                    <p:cTn id="158" fill="hold">
                      <p:stCondLst>
                        <p:cond delay="0"/>
                      </p:stCondLst>
                      <p:childTnLst>
                        <p:par>
                          <p:cTn id="159" fill="hold">
                            <p:stCondLst>
                              <p:cond delay="0"/>
                            </p:stCondLst>
                            <p:childTnLst>
                              <p:par>
                                <p:cTn id="160" presetID="22" presetClass="entr" presetSubtype="2" fill="hold" nodeType="clickEffect">
                                  <p:stCondLst>
                                    <p:cond delay="0"/>
                                  </p:stCondLst>
                                  <p:childTnLst>
                                    <p:set>
                                      <p:cBhvr>
                                        <p:cTn id="161" dur="1" fill="hold">
                                          <p:stCondLst>
                                            <p:cond delay="0"/>
                                          </p:stCondLst>
                                        </p:cTn>
                                        <p:tgtEl>
                                          <p:spTgt spid="11"/>
                                        </p:tgtEl>
                                        <p:attrNameLst>
                                          <p:attrName>style.visibility</p:attrName>
                                        </p:attrNameLst>
                                      </p:cBhvr>
                                      <p:to>
                                        <p:strVal val="visible"/>
                                      </p:to>
                                    </p:set>
                                    <p:animEffect transition="in" filter="wipe(right)">
                                      <p:cBhvr>
                                        <p:cTn id="162" dur="250"/>
                                        <p:tgtEl>
                                          <p:spTgt spid="11"/>
                                        </p:tgtEl>
                                      </p:cBhvr>
                                    </p:animEffect>
                                  </p:childTnLst>
                                </p:cTn>
                              </p:par>
                            </p:childTnLst>
                          </p:cTn>
                        </p:par>
                      </p:childTnLst>
                    </p:cTn>
                  </p:par>
                </p:childTnLst>
              </p:cTn>
              <p:nextCondLst>
                <p:cond evt="onClick" delay="0">
                  <p:tgtEl>
                    <p:spTgt spid="4"/>
                  </p:tgtEl>
                </p:cond>
              </p:nextCondLst>
            </p:seq>
            <p:seq concurrent="1" nextAc="seek">
              <p:cTn id="163" restart="whenNotActive" fill="hold" evtFilter="cancelBubble" nodeType="interactiveSeq">
                <p:stCondLst>
                  <p:cond evt="onClick" delay="0">
                    <p:tgtEl>
                      <p:spTgt spid="7"/>
                    </p:tgtEl>
                  </p:cond>
                </p:stCondLst>
                <p:endSync evt="end" delay="0">
                  <p:rtn val="all"/>
                </p:endSync>
                <p:childTnLst>
                  <p:par>
                    <p:cTn id="164" fill="hold">
                      <p:stCondLst>
                        <p:cond delay="0"/>
                      </p:stCondLst>
                      <p:childTnLst>
                        <p:par>
                          <p:cTn id="165" fill="hold">
                            <p:stCondLst>
                              <p:cond delay="0"/>
                            </p:stCondLst>
                            <p:childTnLst>
                              <p:par>
                                <p:cTn id="166" presetID="22" presetClass="entr" presetSubtype="2" fill="hold" nodeType="clickEffect">
                                  <p:stCondLst>
                                    <p:cond delay="0"/>
                                  </p:stCondLst>
                                  <p:childTnLst>
                                    <p:set>
                                      <p:cBhvr>
                                        <p:cTn id="167" dur="1" fill="hold">
                                          <p:stCondLst>
                                            <p:cond delay="0"/>
                                          </p:stCondLst>
                                        </p:cTn>
                                        <p:tgtEl>
                                          <p:spTgt spid="12"/>
                                        </p:tgtEl>
                                        <p:attrNameLst>
                                          <p:attrName>style.visibility</p:attrName>
                                        </p:attrNameLst>
                                      </p:cBhvr>
                                      <p:to>
                                        <p:strVal val="visible"/>
                                      </p:to>
                                    </p:set>
                                    <p:animEffect transition="in" filter="wipe(right)">
                                      <p:cBhvr>
                                        <p:cTn id="168" dur="250"/>
                                        <p:tgtEl>
                                          <p:spTgt spid="12"/>
                                        </p:tgtEl>
                                      </p:cBhvr>
                                    </p:animEffect>
                                  </p:childTnLst>
                                </p:cTn>
                              </p:par>
                            </p:childTnLst>
                          </p:cTn>
                        </p:par>
                      </p:childTnLst>
                    </p:cTn>
                  </p:par>
                </p:childTnLst>
              </p:cTn>
              <p:nextCondLst>
                <p:cond evt="onClick" delay="0">
                  <p:tgtEl>
                    <p:spTgt spid="7"/>
                  </p:tgtEl>
                </p:cond>
              </p:nextCondLst>
            </p:seq>
            <p:seq concurrent="1" nextAc="seek">
              <p:cTn id="169" restart="whenNotActive" fill="hold" evtFilter="cancelBubble" nodeType="interactiveSeq">
                <p:stCondLst>
                  <p:cond evt="onClick" delay="0">
                    <p:tgtEl>
                      <p:spTgt spid="8"/>
                    </p:tgtEl>
                  </p:cond>
                </p:stCondLst>
                <p:endSync evt="end" delay="0">
                  <p:rtn val="all"/>
                </p:endSync>
                <p:childTnLst>
                  <p:par>
                    <p:cTn id="170" fill="hold">
                      <p:stCondLst>
                        <p:cond delay="0"/>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13"/>
                                        </p:tgtEl>
                                        <p:attrNameLst>
                                          <p:attrName>style.visibility</p:attrName>
                                        </p:attrNameLst>
                                      </p:cBhvr>
                                      <p:to>
                                        <p:strVal val="visible"/>
                                      </p:to>
                                    </p:set>
                                    <p:animEffect transition="in" filter="wipe(right)">
                                      <p:cBhvr>
                                        <p:cTn id="174" dur="250"/>
                                        <p:tgtEl>
                                          <p:spTgt spid="13"/>
                                        </p:tgtEl>
                                      </p:cBhvr>
                                    </p:animEffect>
                                  </p:childTnLst>
                                </p:cTn>
                              </p:par>
                            </p:childTnLst>
                          </p:cTn>
                        </p:par>
                      </p:childTnLst>
                    </p:cTn>
                  </p:par>
                </p:childTnLst>
              </p:cTn>
              <p:nextCondLst>
                <p:cond evt="onClick" delay="0">
                  <p:tgtEl>
                    <p:spTgt spid="8"/>
                  </p:tgtEl>
                </p:cond>
              </p:nextCondLst>
            </p:seq>
          </p:childTnLst>
        </p:cTn>
      </p:par>
    </p:tnLst>
    <p:bldLst>
      <p:bldP spid="29" grpId="0" animBg="1"/>
      <p:bldP spid="21" grpId="0" animBg="1"/>
      <p:bldP spid="114" grpId="0"/>
      <p:bldP spid="115" grpId="0"/>
      <p:bldP spid="115" grpId="1"/>
      <p:bldP spid="116" grpId="0"/>
      <p:bldP spid="116" grpId="1"/>
      <p:bldP spid="117" grpId="0"/>
      <p:bldP spid="117" grpId="1"/>
      <p:bldP spid="118" grpId="0"/>
      <p:bldP spid="118"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ahoma" panose="020B0604030504040204" pitchFamily="34" charset="0"/>
                <a:cs typeface="Tahoma" panose="020B0604030504040204" pitchFamily="34" charset="0"/>
              </a:rPr>
              <a:t>3</a:t>
            </a:r>
            <a:r>
              <a:rPr lang="vi-VN" sz="3600" dirty="0">
                <a:latin typeface="Tahoma" panose="020B0604030504040204" pitchFamily="34" charset="0"/>
                <a:cs typeface="Tahoma" panose="020B0604030504040204" pitchFamily="34" charset="0"/>
              </a:rPr>
              <a:t>. Lời hứa đầu tiên về Đấng Mê-si được chép ở đâu??</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Ê-</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sai</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7:14</a:t>
              </a: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Ê-</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sai</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9:5</a:t>
              </a: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Sáng</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3:15</a:t>
              </a: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Mi-chê</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5:2</a:t>
              </a: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3575050" y="4152896"/>
            <a:ext cx="5041900" cy="12989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err="1">
                <a:latin typeface="Tahoma" panose="020B0604030504040204" pitchFamily="34" charset="0"/>
                <a:ea typeface="Open Sans Light" panose="020B0306030504020204" pitchFamily="34" charset="0"/>
                <a:cs typeface="Tahoma" panose="020B0604030504040204" pitchFamily="34" charset="0"/>
              </a:rPr>
              <a:t>Sáng</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thế</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ký</a:t>
            </a:r>
            <a:r>
              <a:rPr lang="en-US" sz="3200" dirty="0">
                <a:latin typeface="Tahoma" panose="020B0604030504040204" pitchFamily="34" charset="0"/>
                <a:ea typeface="Open Sans Light" panose="020B0306030504020204" pitchFamily="34" charset="0"/>
                <a:cs typeface="Tahoma" panose="020B0604030504040204" pitchFamily="34" charset="0"/>
              </a:rPr>
              <a:t> 3:15</a:t>
            </a:r>
          </a:p>
        </p:txBody>
      </p:sp>
      <p:grpSp>
        <p:nvGrpSpPr>
          <p:cNvPr id="10"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2" name="Đáp án B"/>
          <p:cNvGrpSpPr/>
          <p:nvPr/>
        </p:nvGrpSpPr>
        <p:grpSpPr>
          <a:xfrm>
            <a:off x="5546730" y="294702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13" name="Đáp án D"/>
          <p:cNvGrpSpPr/>
          <p:nvPr/>
        </p:nvGrpSpPr>
        <p:grpSpPr>
          <a:xfrm>
            <a:off x="11201404" y="2946400"/>
            <a:ext cx="361946" cy="787400"/>
            <a:chOff x="11201404" y="2946400"/>
            <a:chExt cx="361946" cy="787400"/>
          </a:xfrm>
        </p:grpSpPr>
        <p:sp>
          <p:nvSpPr>
            <p:cNvPr id="33"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0" name="Picture 2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grpSp>
        <p:nvGrpSpPr>
          <p:cNvPr id="31" name="Đáp án C"/>
          <p:cNvGrpSpPr/>
          <p:nvPr/>
        </p:nvGrpSpPr>
        <p:grpSpPr>
          <a:xfrm>
            <a:off x="11196765" y="1904996"/>
            <a:ext cx="361946" cy="787400"/>
            <a:chOff x="5549904" y="2946400"/>
            <a:chExt cx="361946" cy="787400"/>
          </a:xfrm>
        </p:grpSpPr>
        <p:sp>
          <p:nvSpPr>
            <p:cNvPr id="34"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5" name="Picture 3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sp>
        <p:nvSpPr>
          <p:cNvPr id="68" name="Oval 74">
            <a:extLst>
              <a:ext uri="{FF2B5EF4-FFF2-40B4-BE49-F238E27FC236}">
                <a16:creationId xmlns:a16="http://schemas.microsoft.com/office/drawing/2014/main" id="{6294F1D4-79BD-4B8F-A6C9-DEF79862BA5B}"/>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CEDAD542-87E3-445E-A172-F51FCCB85DB4}"/>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9A59A3D6-D17D-4812-8453-5464B7DF2F3C}"/>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8BF1D0B1-21ED-443B-A103-B90A6EC53870}"/>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371C04D4-657F-4651-AAA7-C4A00518CC99}"/>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8A55B61F-8E96-4DC8-AAF6-1F91C4BE3951}"/>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F3639E0F-AE0C-41AC-ADC7-B45C4900C871}"/>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619698B3-F1AA-44F2-80B1-8425F3566E9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76" name="29">
            <a:extLst>
              <a:ext uri="{FF2B5EF4-FFF2-40B4-BE49-F238E27FC236}">
                <a16:creationId xmlns:a16="http://schemas.microsoft.com/office/drawing/2014/main" id="{6A4A719B-1679-4917-A1FA-FF5770C394A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77" name="28">
            <a:extLst>
              <a:ext uri="{FF2B5EF4-FFF2-40B4-BE49-F238E27FC236}">
                <a16:creationId xmlns:a16="http://schemas.microsoft.com/office/drawing/2014/main" id="{1148FC1D-0C58-4E1A-81A6-3624F04974D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78" name="27">
            <a:extLst>
              <a:ext uri="{FF2B5EF4-FFF2-40B4-BE49-F238E27FC236}">
                <a16:creationId xmlns:a16="http://schemas.microsoft.com/office/drawing/2014/main" id="{A99B2BD1-D17F-44B3-88F5-EDC5062EB46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118" name="26">
            <a:extLst>
              <a:ext uri="{FF2B5EF4-FFF2-40B4-BE49-F238E27FC236}">
                <a16:creationId xmlns:a16="http://schemas.microsoft.com/office/drawing/2014/main" id="{5AEBC5D9-1C0C-42A4-BE7F-34EC4B7B473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6C87F3CB-B8AE-4F7A-920D-31AD97A4A0B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C1973083-A0E8-4F71-9949-087B0BFBEA8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86E83A2B-ED61-492E-B0CD-A1B738955C7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57AA6F2E-EA36-4AB4-A8E1-ED3548729D8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744DE338-DA6E-4E17-AE79-9C5ED598CA4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000D38D0-BD58-446A-8E9F-EB599A6B0F0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6F4AB34E-0B4A-425F-84A6-80CF995E942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3C0AEB1A-02D8-41CD-B2BB-D9BB761275A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21752047-AE64-4015-A7FD-0668136C914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3AAA5434-B362-4080-9C2D-3A104919930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BB37AFEF-B273-4842-8D92-394449A0930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C3A24EC-B6B2-4C89-83D4-376315C99BF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EBD81002-2E20-4449-BA8B-885A2821B98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523F7990-7C04-4630-B8A8-792673B98A3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189CDF9A-9ECF-4C3A-896E-7124C1D0CF9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DFBFD7B6-EF4A-4E75-8F16-209EB33A103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4FF92557-EACC-4E53-9535-028A126C859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D09F4DE4-3132-49B6-8B82-3C230598896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4E34F1DA-0A95-4F87-AFC2-6FAE3DBC6F1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F4A24559-672C-4CF1-B6FB-32B3DBC1BD0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BD86B888-39A4-4C7C-A85F-E4265C5692D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7B493982-2F38-4A3E-8269-D2B555979EC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5792912A-08D0-41C4-B7BA-2BFC259D8B6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43B43925-C936-4E7F-B66A-979BF98211D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65EFFC4D-8572-4C49-B537-38DF956270C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0B438753-9321-499D-B5E5-4F9C5D373C7C}"/>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A8579A4B-94DF-464F-8DA6-B16FE7FF647A}"/>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17253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76"/>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77"/>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77"/>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78"/>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78"/>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118"/>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118"/>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0"/>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31"/>
                                        </p:tgtEl>
                                        <p:attrNameLst>
                                          <p:attrName>style.visibility</p:attrName>
                                        </p:attrNameLst>
                                      </p:cBhvr>
                                      <p:to>
                                        <p:strVal val="visible"/>
                                      </p:to>
                                    </p:set>
                                    <p:animEffect transition="in" filter="wipe(right)">
                                      <p:cBhvr>
                                        <p:cTn id="158" dur="250"/>
                                        <p:tgtEl>
                                          <p:spTgt spid="31"/>
                                        </p:tgtEl>
                                      </p:cBhvr>
                                    </p:animEffect>
                                  </p:childTnLst>
                                </p:cTn>
                              </p:par>
                            </p:childTnLst>
                          </p:cTn>
                        </p:par>
                        <p:par>
                          <p:cTn id="159" fill="hold">
                            <p:stCondLst>
                              <p:cond delay="250"/>
                            </p:stCondLst>
                            <p:childTnLst>
                              <p:par>
                                <p:cTn id="160" presetID="22" presetClass="entr" presetSubtype="1" fill="hold" grpId="0" nodeType="afterEffect">
                                  <p:stCondLst>
                                    <p:cond delay="0"/>
                                  </p:stCondLst>
                                  <p:childTnLst>
                                    <p:set>
                                      <p:cBhvr>
                                        <p:cTn id="161" dur="1" fill="hold">
                                          <p:stCondLst>
                                            <p:cond delay="0"/>
                                          </p:stCondLst>
                                        </p:cTn>
                                        <p:tgtEl>
                                          <p:spTgt spid="21"/>
                                        </p:tgtEl>
                                        <p:attrNameLst>
                                          <p:attrName>style.visibility</p:attrName>
                                        </p:attrNameLst>
                                      </p:cBhvr>
                                      <p:to>
                                        <p:strVal val="visible"/>
                                      </p:to>
                                    </p:set>
                                    <p:animEffect transition="in" filter="wipe(up)">
                                      <p:cBhvr>
                                        <p:cTn id="162" dur="250"/>
                                        <p:tgtEl>
                                          <p:spTgt spid="21"/>
                                        </p:tgtEl>
                                      </p:cBhvr>
                                    </p:animEffect>
                                  </p:childTnLst>
                                  <p:subTnLst>
                                    <p:audio>
                                      <p:cMediaNode vol="70000">
                                        <p:cTn display="0" masterRel="sameClick">
                                          <p:stCondLst>
                                            <p:cond evt="begin" delay="0">
                                              <p:tn val="160"/>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7"/>
                  </p:tgtEl>
                </p:cond>
              </p:nextCondLst>
            </p:seq>
            <p:seq concurrent="1" nextAc="seek">
              <p:cTn id="163" restart="whenNotActive" fill="hold" evtFilter="cancelBubble" nodeType="interactiveSeq">
                <p:stCondLst>
                  <p:cond evt="onClick" delay="0">
                    <p:tgtEl>
                      <p:spTgt spid="8"/>
                    </p:tgtEl>
                  </p:cond>
                </p:stCondLst>
                <p:endSync evt="end" delay="0">
                  <p:rtn val="all"/>
                </p:endSync>
                <p:childTnLst>
                  <p:par>
                    <p:cTn id="164" fill="hold">
                      <p:stCondLst>
                        <p:cond delay="0"/>
                      </p:stCondLst>
                      <p:childTnLst>
                        <p:par>
                          <p:cTn id="165" fill="hold">
                            <p:stCondLst>
                              <p:cond delay="0"/>
                            </p:stCondLst>
                            <p:childTnLst>
                              <p:par>
                                <p:cTn id="166" presetID="22" presetClass="entr" presetSubtype="2" fill="hold" nodeType="clickEffect">
                                  <p:stCondLst>
                                    <p:cond delay="0"/>
                                  </p:stCondLst>
                                  <p:childTnLst>
                                    <p:set>
                                      <p:cBhvr>
                                        <p:cTn id="167" dur="1" fill="hold">
                                          <p:stCondLst>
                                            <p:cond delay="0"/>
                                          </p:stCondLst>
                                        </p:cTn>
                                        <p:tgtEl>
                                          <p:spTgt spid="13"/>
                                        </p:tgtEl>
                                        <p:attrNameLst>
                                          <p:attrName>style.visibility</p:attrName>
                                        </p:attrNameLst>
                                      </p:cBhvr>
                                      <p:to>
                                        <p:strVal val="visible"/>
                                      </p:to>
                                    </p:set>
                                    <p:animEffect transition="in" filter="wipe(right)">
                                      <p:cBhvr>
                                        <p:cTn id="168" dur="250"/>
                                        <p:tgtEl>
                                          <p:spTgt spid="13"/>
                                        </p:tgtEl>
                                      </p:cBhvr>
                                    </p:animEffect>
                                  </p:childTnLst>
                                </p:cTn>
                              </p:par>
                            </p:childTnLst>
                          </p:cTn>
                        </p:par>
                      </p:childTnLst>
                    </p:cTn>
                  </p:par>
                </p:childTnLst>
              </p:cTn>
              <p:nextCondLst>
                <p:cond evt="onClick" delay="0">
                  <p:tgtEl>
                    <p:spTgt spid="8"/>
                  </p:tgtEl>
                </p:cond>
              </p:nextCondLst>
            </p:seq>
            <p:seq concurrent="1" nextAc="seek">
              <p:cTn id="169" restart="whenNotActive" fill="hold" evtFilter="cancelBubble" nodeType="interactiveSeq">
                <p:stCondLst>
                  <p:cond evt="onClick" delay="0">
                    <p:tgtEl>
                      <p:spTgt spid="4"/>
                    </p:tgtEl>
                  </p:cond>
                </p:stCondLst>
                <p:endSync evt="end" delay="0">
                  <p:rtn val="all"/>
                </p:endSync>
                <p:childTnLst>
                  <p:par>
                    <p:cTn id="170" fill="hold">
                      <p:stCondLst>
                        <p:cond delay="indefinite"/>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12"/>
                                        </p:tgtEl>
                                        <p:attrNameLst>
                                          <p:attrName>style.visibility</p:attrName>
                                        </p:attrNameLst>
                                      </p:cBhvr>
                                      <p:to>
                                        <p:strVal val="visible"/>
                                      </p:to>
                                    </p:set>
                                    <p:animEffect transition="in" filter="wipe(right)">
                                      <p:cBhvr>
                                        <p:cTn id="174" dur="250"/>
                                        <p:tgtEl>
                                          <p:spTgt spid="12"/>
                                        </p:tgtEl>
                                      </p:cBhvr>
                                    </p:animEffect>
                                  </p:childTnLst>
                                </p:cTn>
                              </p:par>
                            </p:childTnLst>
                          </p:cTn>
                        </p:par>
                      </p:childTnLst>
                    </p:cTn>
                  </p:par>
                </p:childTnLst>
              </p:cTn>
              <p:nextCondLst>
                <p:cond evt="onClick" delay="0">
                  <p:tgtEl>
                    <p:spTgt spid="4"/>
                  </p:tgtEl>
                </p:cond>
              </p:nextCondLst>
            </p:seq>
          </p:childTnLst>
        </p:cTn>
      </p:par>
    </p:tnLst>
    <p:bldLst>
      <p:bldP spid="29" grpId="0" animBg="1"/>
      <p:bldP spid="21" grpId="0" animBg="1"/>
      <p:bldP spid="75" grpId="0"/>
      <p:bldP spid="76" grpId="0"/>
      <p:bldP spid="76" grpId="1"/>
      <p:bldP spid="77" grpId="0"/>
      <p:bldP spid="77" grpId="1"/>
      <p:bldP spid="78" grpId="0"/>
      <p:bldP spid="78" grpId="1"/>
      <p:bldP spid="118" grpId="0"/>
      <p:bldP spid="118"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ahoma" panose="020B0604030504040204" pitchFamily="34" charset="0"/>
                <a:cs typeface="Tahoma" panose="020B0604030504040204" pitchFamily="34" charset="0"/>
              </a:rPr>
              <a:t>4</a:t>
            </a:r>
            <a:r>
              <a:rPr lang="vi-VN" sz="3600" dirty="0">
                <a:latin typeface="Tahoma" panose="020B0604030504040204" pitchFamily="34" charset="0"/>
                <a:cs typeface="Tahoma" panose="020B0604030504040204" pitchFamily="34" charset="0"/>
              </a:rPr>
              <a:t>. Ở đâu chép: “Đức Giê-hô-va hay làm ơn, chậm nóng giận và đầy dẫy lòng nhân từ…”?</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Thi</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Thiên</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103:8 </a:t>
              </a: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Giô-na</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4:2</a:t>
              </a: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Cả</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hai</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câu</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đều</a:t>
              </a:r>
              <a:r>
                <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 </a:t>
              </a:r>
              <a:r>
                <a:rPr lang="en-US" sz="1600" dirty="0" err="1">
                  <a:solidFill>
                    <a:schemeClr val="bg2"/>
                  </a:solidFill>
                  <a:latin typeface="Tahoma" panose="020B0604030504040204" pitchFamily="34" charset="0"/>
                  <a:ea typeface="Open Sans Light" panose="020B0306030504020204" pitchFamily="34" charset="0"/>
                  <a:cs typeface="Tahoma" panose="020B0604030504040204" pitchFamily="34" charset="0"/>
                </a:rPr>
                <a:t>đúng</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fi-FI"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Cả hai câu đều sai</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3575050" y="4152896"/>
            <a:ext cx="5041900" cy="12989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a:latin typeface="Tahoma" panose="020B0604030504040204" pitchFamily="34" charset="0"/>
                <a:ea typeface="Open Sans Light" panose="020B0306030504020204" pitchFamily="34" charset="0"/>
                <a:cs typeface="Tahoma" panose="020B0604030504040204" pitchFamily="34" charset="0"/>
              </a:rPr>
              <a:t>A &amp; B </a:t>
            </a:r>
            <a:r>
              <a:rPr lang="en-US" sz="3200" dirty="0" err="1">
                <a:latin typeface="Tahoma" panose="020B0604030504040204" pitchFamily="34" charset="0"/>
                <a:ea typeface="Open Sans Light" panose="020B0306030504020204" pitchFamily="34" charset="0"/>
                <a:cs typeface="Tahoma" panose="020B0604030504040204" pitchFamily="34" charset="0"/>
              </a:rPr>
              <a:t>đều</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đúng</a:t>
            </a:r>
            <a:endParaRPr lang="en-US" sz="32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10"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2" name="Đáp án B"/>
          <p:cNvGrpSpPr/>
          <p:nvPr/>
        </p:nvGrpSpPr>
        <p:grpSpPr>
          <a:xfrm>
            <a:off x="5546730" y="294702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13" name="Đáp án D"/>
          <p:cNvGrpSpPr/>
          <p:nvPr/>
        </p:nvGrpSpPr>
        <p:grpSpPr>
          <a:xfrm>
            <a:off x="11201404" y="2946400"/>
            <a:ext cx="361946" cy="787400"/>
            <a:chOff x="11201404" y="2946400"/>
            <a:chExt cx="361946" cy="787400"/>
          </a:xfrm>
        </p:grpSpPr>
        <p:sp>
          <p:nvSpPr>
            <p:cNvPr id="33"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0" name="Picture 2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grpSp>
        <p:nvGrpSpPr>
          <p:cNvPr id="31" name="Đáp án C"/>
          <p:cNvGrpSpPr/>
          <p:nvPr/>
        </p:nvGrpSpPr>
        <p:grpSpPr>
          <a:xfrm>
            <a:off x="11196765" y="1904996"/>
            <a:ext cx="361946" cy="787400"/>
            <a:chOff x="5549904" y="2946400"/>
            <a:chExt cx="361946" cy="787400"/>
          </a:xfrm>
        </p:grpSpPr>
        <p:sp>
          <p:nvSpPr>
            <p:cNvPr id="34"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5" name="Picture 3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sp>
        <p:nvSpPr>
          <p:cNvPr id="68" name="Oval 74">
            <a:extLst>
              <a:ext uri="{FF2B5EF4-FFF2-40B4-BE49-F238E27FC236}">
                <a16:creationId xmlns:a16="http://schemas.microsoft.com/office/drawing/2014/main" id="{6294F1D4-79BD-4B8F-A6C9-DEF79862BA5B}"/>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CEDAD542-87E3-445E-A172-F51FCCB85DB4}"/>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9A59A3D6-D17D-4812-8453-5464B7DF2F3C}"/>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8BF1D0B1-21ED-443B-A103-B90A6EC53870}"/>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371C04D4-657F-4651-AAA7-C4A00518CC99}"/>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8A55B61F-8E96-4DC8-AAF6-1F91C4BE3951}"/>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F3639E0F-AE0C-41AC-ADC7-B45C4900C871}"/>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619698B3-F1AA-44F2-80B1-8425F3566E9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76" name="29">
            <a:extLst>
              <a:ext uri="{FF2B5EF4-FFF2-40B4-BE49-F238E27FC236}">
                <a16:creationId xmlns:a16="http://schemas.microsoft.com/office/drawing/2014/main" id="{6A4A719B-1679-4917-A1FA-FF5770C394A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77" name="28">
            <a:extLst>
              <a:ext uri="{FF2B5EF4-FFF2-40B4-BE49-F238E27FC236}">
                <a16:creationId xmlns:a16="http://schemas.microsoft.com/office/drawing/2014/main" id="{1148FC1D-0C58-4E1A-81A6-3624F04974D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78" name="27">
            <a:extLst>
              <a:ext uri="{FF2B5EF4-FFF2-40B4-BE49-F238E27FC236}">
                <a16:creationId xmlns:a16="http://schemas.microsoft.com/office/drawing/2014/main" id="{A99B2BD1-D17F-44B3-88F5-EDC5062EB46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118" name="26">
            <a:extLst>
              <a:ext uri="{FF2B5EF4-FFF2-40B4-BE49-F238E27FC236}">
                <a16:creationId xmlns:a16="http://schemas.microsoft.com/office/drawing/2014/main" id="{5AEBC5D9-1C0C-42A4-BE7F-34EC4B7B473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6C87F3CB-B8AE-4F7A-920D-31AD97A4A0B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C1973083-A0E8-4F71-9949-087B0BFBEA8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86E83A2B-ED61-492E-B0CD-A1B738955C7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57AA6F2E-EA36-4AB4-A8E1-ED3548729D8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744DE338-DA6E-4E17-AE79-9C5ED598CA4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000D38D0-BD58-446A-8E9F-EB599A6B0F0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6F4AB34E-0B4A-425F-84A6-80CF995E942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3C0AEB1A-02D8-41CD-B2BB-D9BB761275A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21752047-AE64-4015-A7FD-0668136C914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3AAA5434-B362-4080-9C2D-3A104919930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BB37AFEF-B273-4842-8D92-394449A0930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C3A24EC-B6B2-4C89-83D4-376315C99BF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EBD81002-2E20-4449-BA8B-885A2821B98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523F7990-7C04-4630-B8A8-792673B98A3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189CDF9A-9ECF-4C3A-896E-7124C1D0CF9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DFBFD7B6-EF4A-4E75-8F16-209EB33A103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4FF92557-EACC-4E53-9535-028A126C859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D09F4DE4-3132-49B6-8B82-3C230598896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4E34F1DA-0A95-4F87-AFC2-6FAE3DBC6F1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F4A24559-672C-4CF1-B6FB-32B3DBC1BD0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BD86B888-39A4-4C7C-A85F-E4265C5692D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7B493982-2F38-4A3E-8269-D2B555979EC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5792912A-08D0-41C4-B7BA-2BFC259D8B6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43B43925-C936-4E7F-B66A-979BF98211D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65EFFC4D-8572-4C49-B537-38DF956270C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0B438753-9321-499D-B5E5-4F9C5D373C7C}"/>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A8579A4B-94DF-464F-8DA6-B16FE7FF647A}"/>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959246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76"/>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77"/>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77"/>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78"/>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78"/>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118"/>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118"/>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0"/>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31"/>
                                        </p:tgtEl>
                                        <p:attrNameLst>
                                          <p:attrName>style.visibility</p:attrName>
                                        </p:attrNameLst>
                                      </p:cBhvr>
                                      <p:to>
                                        <p:strVal val="visible"/>
                                      </p:to>
                                    </p:set>
                                    <p:animEffect transition="in" filter="wipe(right)">
                                      <p:cBhvr>
                                        <p:cTn id="158" dur="250"/>
                                        <p:tgtEl>
                                          <p:spTgt spid="31"/>
                                        </p:tgtEl>
                                      </p:cBhvr>
                                    </p:animEffect>
                                  </p:childTnLst>
                                </p:cTn>
                              </p:par>
                            </p:childTnLst>
                          </p:cTn>
                        </p:par>
                        <p:par>
                          <p:cTn id="159" fill="hold">
                            <p:stCondLst>
                              <p:cond delay="250"/>
                            </p:stCondLst>
                            <p:childTnLst>
                              <p:par>
                                <p:cTn id="160" presetID="22" presetClass="entr" presetSubtype="1" fill="hold" grpId="0" nodeType="afterEffect">
                                  <p:stCondLst>
                                    <p:cond delay="0"/>
                                  </p:stCondLst>
                                  <p:childTnLst>
                                    <p:set>
                                      <p:cBhvr>
                                        <p:cTn id="161" dur="1" fill="hold">
                                          <p:stCondLst>
                                            <p:cond delay="0"/>
                                          </p:stCondLst>
                                        </p:cTn>
                                        <p:tgtEl>
                                          <p:spTgt spid="21"/>
                                        </p:tgtEl>
                                        <p:attrNameLst>
                                          <p:attrName>style.visibility</p:attrName>
                                        </p:attrNameLst>
                                      </p:cBhvr>
                                      <p:to>
                                        <p:strVal val="visible"/>
                                      </p:to>
                                    </p:set>
                                    <p:animEffect transition="in" filter="wipe(up)">
                                      <p:cBhvr>
                                        <p:cTn id="162" dur="250"/>
                                        <p:tgtEl>
                                          <p:spTgt spid="21"/>
                                        </p:tgtEl>
                                      </p:cBhvr>
                                    </p:animEffect>
                                  </p:childTnLst>
                                  <p:subTnLst>
                                    <p:audio>
                                      <p:cMediaNode vol="70000">
                                        <p:cTn display="0" masterRel="sameClick">
                                          <p:stCondLst>
                                            <p:cond evt="begin" delay="0">
                                              <p:tn val="160"/>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7"/>
                  </p:tgtEl>
                </p:cond>
              </p:nextCondLst>
            </p:seq>
            <p:seq concurrent="1" nextAc="seek">
              <p:cTn id="163" restart="whenNotActive" fill="hold" evtFilter="cancelBubble" nodeType="interactiveSeq">
                <p:stCondLst>
                  <p:cond evt="onClick" delay="0">
                    <p:tgtEl>
                      <p:spTgt spid="8"/>
                    </p:tgtEl>
                  </p:cond>
                </p:stCondLst>
                <p:endSync evt="end" delay="0">
                  <p:rtn val="all"/>
                </p:endSync>
                <p:childTnLst>
                  <p:par>
                    <p:cTn id="164" fill="hold">
                      <p:stCondLst>
                        <p:cond delay="0"/>
                      </p:stCondLst>
                      <p:childTnLst>
                        <p:par>
                          <p:cTn id="165" fill="hold">
                            <p:stCondLst>
                              <p:cond delay="0"/>
                            </p:stCondLst>
                            <p:childTnLst>
                              <p:par>
                                <p:cTn id="166" presetID="22" presetClass="entr" presetSubtype="2" fill="hold" nodeType="clickEffect">
                                  <p:stCondLst>
                                    <p:cond delay="0"/>
                                  </p:stCondLst>
                                  <p:childTnLst>
                                    <p:set>
                                      <p:cBhvr>
                                        <p:cTn id="167" dur="1" fill="hold">
                                          <p:stCondLst>
                                            <p:cond delay="0"/>
                                          </p:stCondLst>
                                        </p:cTn>
                                        <p:tgtEl>
                                          <p:spTgt spid="13"/>
                                        </p:tgtEl>
                                        <p:attrNameLst>
                                          <p:attrName>style.visibility</p:attrName>
                                        </p:attrNameLst>
                                      </p:cBhvr>
                                      <p:to>
                                        <p:strVal val="visible"/>
                                      </p:to>
                                    </p:set>
                                    <p:animEffect transition="in" filter="wipe(right)">
                                      <p:cBhvr>
                                        <p:cTn id="168" dur="250"/>
                                        <p:tgtEl>
                                          <p:spTgt spid="13"/>
                                        </p:tgtEl>
                                      </p:cBhvr>
                                    </p:animEffect>
                                  </p:childTnLst>
                                </p:cTn>
                              </p:par>
                            </p:childTnLst>
                          </p:cTn>
                        </p:par>
                      </p:childTnLst>
                    </p:cTn>
                  </p:par>
                </p:childTnLst>
              </p:cTn>
              <p:nextCondLst>
                <p:cond evt="onClick" delay="0">
                  <p:tgtEl>
                    <p:spTgt spid="8"/>
                  </p:tgtEl>
                </p:cond>
              </p:nextCondLst>
            </p:seq>
            <p:seq concurrent="1" nextAc="seek">
              <p:cTn id="169" restart="whenNotActive" fill="hold" evtFilter="cancelBubble" nodeType="interactiveSeq">
                <p:stCondLst>
                  <p:cond evt="onClick" delay="0">
                    <p:tgtEl>
                      <p:spTgt spid="4"/>
                    </p:tgtEl>
                  </p:cond>
                </p:stCondLst>
                <p:endSync evt="end" delay="0">
                  <p:rtn val="all"/>
                </p:endSync>
                <p:childTnLst>
                  <p:par>
                    <p:cTn id="170" fill="hold">
                      <p:stCondLst>
                        <p:cond delay="indefinite"/>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12"/>
                                        </p:tgtEl>
                                        <p:attrNameLst>
                                          <p:attrName>style.visibility</p:attrName>
                                        </p:attrNameLst>
                                      </p:cBhvr>
                                      <p:to>
                                        <p:strVal val="visible"/>
                                      </p:to>
                                    </p:set>
                                    <p:animEffect transition="in" filter="wipe(right)">
                                      <p:cBhvr>
                                        <p:cTn id="174" dur="250"/>
                                        <p:tgtEl>
                                          <p:spTgt spid="12"/>
                                        </p:tgtEl>
                                      </p:cBhvr>
                                    </p:animEffect>
                                  </p:childTnLst>
                                </p:cTn>
                              </p:par>
                            </p:childTnLst>
                          </p:cTn>
                        </p:par>
                      </p:childTnLst>
                    </p:cTn>
                  </p:par>
                </p:childTnLst>
              </p:cTn>
              <p:nextCondLst>
                <p:cond evt="onClick" delay="0">
                  <p:tgtEl>
                    <p:spTgt spid="4"/>
                  </p:tgtEl>
                </p:cond>
              </p:nextCondLst>
            </p:seq>
          </p:childTnLst>
        </p:cTn>
      </p:par>
    </p:tnLst>
    <p:bldLst>
      <p:bldP spid="29" grpId="0" animBg="1"/>
      <p:bldP spid="21" grpId="0" animBg="1"/>
      <p:bldP spid="75" grpId="0"/>
      <p:bldP spid="76" grpId="0"/>
      <p:bldP spid="76" grpId="1"/>
      <p:bldP spid="77" grpId="0"/>
      <p:bldP spid="77" grpId="1"/>
      <p:bldP spid="78" grpId="0"/>
      <p:bldP spid="78" grpId="1"/>
      <p:bldP spid="118" grpId="0"/>
      <p:bldP spid="118"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ahoma" panose="020B0604030504040204" pitchFamily="34" charset="0"/>
                <a:cs typeface="Tahoma" panose="020B0604030504040204" pitchFamily="34" charset="0"/>
              </a:rPr>
              <a:t>5. </a:t>
            </a:r>
            <a:r>
              <a:rPr lang="vi-VN" sz="3600" dirty="0">
                <a:latin typeface="Tahoma" panose="020B0604030504040204" pitchFamily="34" charset="0"/>
                <a:cs typeface="Tahoma" panose="020B0604030504040204" pitchFamily="34" charset="0"/>
              </a:rPr>
              <a:t>2&gt;1 được chép ở đâu?</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Truyền Đạo 3:9 </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Truyền Đạo 4:9</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Truyền Đạo 5:9 </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Truyền Đạo 6:9</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3575050" y="4152897"/>
            <a:ext cx="5041900" cy="127311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err="1">
                <a:latin typeface="Tahoma" panose="020B0604030504040204" pitchFamily="34" charset="0"/>
                <a:ea typeface="Open Sans Light" panose="020B0306030504020204" pitchFamily="34" charset="0"/>
                <a:cs typeface="Tahoma" panose="020B0604030504040204" pitchFamily="34" charset="0"/>
              </a:rPr>
              <a:t>Truyền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Đạo</a:t>
            </a:r>
            <a:r>
              <a:rPr lang="en-US" sz="3200" dirty="0">
                <a:latin typeface="Tahoma" panose="020B0604030504040204" pitchFamily="34" charset="0"/>
                <a:ea typeface="Open Sans Light" panose="020B0306030504020204" pitchFamily="34" charset="0"/>
                <a:cs typeface="Tahoma" panose="020B0604030504040204" pitchFamily="34" charset="0"/>
              </a:rPr>
              <a:t> 4:9</a:t>
            </a:r>
          </a:p>
        </p:txBody>
      </p:sp>
      <p:grpSp>
        <p:nvGrpSpPr>
          <p:cNvPr id="10"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4" name="Đáp án B"/>
          <p:cNvGrpSpPr/>
          <p:nvPr/>
        </p:nvGrpSpPr>
        <p:grpSpPr>
          <a:xfrm>
            <a:off x="5549904" y="2946400"/>
            <a:ext cx="361946" cy="787400"/>
            <a:chOff x="5549904" y="2946400"/>
            <a:chExt cx="361946" cy="787400"/>
          </a:xfrm>
        </p:grpSpPr>
        <p:sp>
          <p:nvSpPr>
            <p:cNvPr id="28"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grpSp>
        <p:nvGrpSpPr>
          <p:cNvPr id="12" name="Đáp án C"/>
          <p:cNvGrpSpPr/>
          <p:nvPr/>
        </p:nvGrpSpPr>
        <p:grpSpPr>
          <a:xfrm>
            <a:off x="11201404" y="190500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13" name="Đáp án D"/>
          <p:cNvGrpSpPr/>
          <p:nvPr/>
        </p:nvGrpSpPr>
        <p:grpSpPr>
          <a:xfrm>
            <a:off x="11201404" y="2946400"/>
            <a:ext cx="361946" cy="787400"/>
            <a:chOff x="11201404" y="2946400"/>
            <a:chExt cx="361946" cy="787400"/>
          </a:xfrm>
        </p:grpSpPr>
        <p:sp>
          <p:nvSpPr>
            <p:cNvPr id="33"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0" name="Picture 2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8" name="Oval 74">
            <a:extLst>
              <a:ext uri="{FF2B5EF4-FFF2-40B4-BE49-F238E27FC236}">
                <a16:creationId xmlns:a16="http://schemas.microsoft.com/office/drawing/2014/main" id="{DAB2CC2F-63EB-4900-9740-DABCC762966D}"/>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E2CB153D-3D96-41CB-B200-A915D409473B}"/>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9067A7A5-2814-4C2D-9669-D679E86639BB}"/>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B9C1F1CE-1798-429F-8743-DDCBD0FE099A}"/>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14D6E7DA-2026-471A-B454-EF11C04E8F7E}"/>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605728EA-FDF5-4DDA-9C53-D28BADA7C2F4}"/>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4E776F56-6DA9-4B42-9394-CEFFFD771540}"/>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8FCED015-BEB2-4863-9157-B0BC0348CCB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115" name="29">
            <a:extLst>
              <a:ext uri="{FF2B5EF4-FFF2-40B4-BE49-F238E27FC236}">
                <a16:creationId xmlns:a16="http://schemas.microsoft.com/office/drawing/2014/main" id="{34193D7D-F7BD-46FB-82DC-E80B0DC04C7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116" name="28">
            <a:extLst>
              <a:ext uri="{FF2B5EF4-FFF2-40B4-BE49-F238E27FC236}">
                <a16:creationId xmlns:a16="http://schemas.microsoft.com/office/drawing/2014/main" id="{86DA6C18-8701-4BFA-8F25-156C3FF6004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117" name="27">
            <a:extLst>
              <a:ext uri="{FF2B5EF4-FFF2-40B4-BE49-F238E27FC236}">
                <a16:creationId xmlns:a16="http://schemas.microsoft.com/office/drawing/2014/main" id="{4BDD7434-81F6-47A2-928C-7D2D3EEAF5A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118" name="26">
            <a:extLst>
              <a:ext uri="{FF2B5EF4-FFF2-40B4-BE49-F238E27FC236}">
                <a16:creationId xmlns:a16="http://schemas.microsoft.com/office/drawing/2014/main" id="{1F8E5A09-4613-464D-A98A-1292AABE589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B4502258-D081-49C8-9FAA-AEAE5652BAA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436C2AF0-8A81-4FB1-8682-9E6A5D739BE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99A0829A-72E7-423A-B180-1161E4D64D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4985C438-4870-4D94-BCA0-A7B9D4F701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1AD9DDA1-5FDC-4BBA-92B3-B06EF8D8EB2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57BEE8A9-4277-4C1F-9DC1-035828F17C0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84D66778-AC63-46F0-9E8B-E4D3B57EB03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F4CB01F7-621B-4995-BC3D-73E882F7740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058B98FA-9008-4385-BDD8-2D9FDA8F4BB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2921DBD1-56BB-4386-93B3-CE030DC6CE8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C49F0199-A82D-40CF-A8E1-C1650D0398D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B3056BC-9F64-454B-8227-D21F853D2D3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00658A68-113F-4D70-8FB7-45DA530A649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8CC23008-CED4-40C5-8F89-E603DFCF0FD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D1C0641C-E714-4C5E-B831-468CD0557D5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7B035CC3-DD37-4616-A0D4-F3CE3C399AC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06207E36-9535-428E-9A8D-FBEE7FA259F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111905D1-4A7F-4AE9-87AB-C30E132CB00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9A23AC18-67FA-494B-ABF1-23E0EB1CC32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69BC254B-F258-4B9E-93F4-42AFC2FCF5F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ED0309A5-386C-4407-8A04-BC391B39C1A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2C0DBD44-23B0-4B82-B99D-98709010989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15ADF1F9-797C-4D17-AEB6-2D62784639F8}"/>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0DD49C5E-9761-4B7F-9E8B-717DEF01A51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0E39063A-D9D7-43A6-83D1-11577E55970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2DF46D5E-F919-41DB-91A3-3430620E1D17}"/>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17656332-9A56-457B-973C-F00AD5134F09}"/>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94871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115"/>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115"/>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116"/>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116"/>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117"/>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117"/>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118"/>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118"/>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0"/>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12"/>
                                        </p:tgtEl>
                                        <p:attrNameLst>
                                          <p:attrName>style.visibility</p:attrName>
                                        </p:attrNameLst>
                                      </p:cBhvr>
                                      <p:to>
                                        <p:strVal val="visible"/>
                                      </p:to>
                                    </p:set>
                                    <p:animEffect transition="in" filter="wipe(right)">
                                      <p:cBhvr>
                                        <p:cTn id="158" dur="250"/>
                                        <p:tgtEl>
                                          <p:spTgt spid="12"/>
                                        </p:tgtEl>
                                      </p:cBhvr>
                                    </p:animEffect>
                                  </p:childTnLst>
                                </p:cTn>
                              </p:par>
                            </p:childTnLst>
                          </p:cTn>
                        </p:par>
                      </p:childTnLst>
                    </p:cTn>
                  </p:par>
                </p:childTnLst>
              </p:cTn>
              <p:nextCondLst>
                <p:cond evt="onClick" delay="0">
                  <p:tgtEl>
                    <p:spTgt spid="7"/>
                  </p:tgtEl>
                </p:cond>
              </p:nextCondLst>
            </p:seq>
            <p:seq concurrent="1" nextAc="seek">
              <p:cTn id="159" restart="whenNotActive" fill="hold" evtFilter="cancelBubble" nodeType="interactiveSeq">
                <p:stCondLst>
                  <p:cond evt="onClick" delay="0">
                    <p:tgtEl>
                      <p:spTgt spid="8"/>
                    </p:tgtEl>
                  </p:cond>
                </p:stCondLst>
                <p:endSync evt="end" delay="0">
                  <p:rtn val="all"/>
                </p:endSync>
                <p:childTnLst>
                  <p:par>
                    <p:cTn id="160" fill="hold">
                      <p:stCondLst>
                        <p:cond delay="0"/>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13"/>
                                        </p:tgtEl>
                                        <p:attrNameLst>
                                          <p:attrName>style.visibility</p:attrName>
                                        </p:attrNameLst>
                                      </p:cBhvr>
                                      <p:to>
                                        <p:strVal val="visible"/>
                                      </p:to>
                                    </p:set>
                                    <p:animEffect transition="in" filter="wipe(right)">
                                      <p:cBhvr>
                                        <p:cTn id="164" dur="250"/>
                                        <p:tgtEl>
                                          <p:spTgt spid="13"/>
                                        </p:tgtEl>
                                      </p:cBhvr>
                                    </p:animEffect>
                                  </p:childTnLst>
                                </p:cTn>
                              </p:par>
                            </p:childTnLst>
                          </p:cTn>
                        </p:par>
                      </p:childTnLst>
                    </p:cTn>
                  </p:par>
                </p:childTnLst>
              </p:cTn>
              <p:nextCondLst>
                <p:cond evt="onClick" delay="0">
                  <p:tgtEl>
                    <p:spTgt spid="8"/>
                  </p:tgtEl>
                </p:cond>
              </p:nextCondLst>
            </p:seq>
            <p:seq concurrent="1" nextAc="seek">
              <p:cTn id="165" restart="whenNotActive" fill="hold" evtFilter="cancelBubble" nodeType="interactiveSeq">
                <p:stCondLst>
                  <p:cond evt="onClick" delay="0">
                    <p:tgtEl>
                      <p:spTgt spid="4"/>
                    </p:tgtEl>
                  </p:cond>
                </p:stCondLst>
                <p:endSync evt="end" delay="0">
                  <p:rtn val="all"/>
                </p:endSync>
                <p:childTnLst>
                  <p:par>
                    <p:cTn id="166" fill="hold">
                      <p:stCondLst>
                        <p:cond delay="0"/>
                      </p:stCondLst>
                      <p:childTnLst>
                        <p:par>
                          <p:cTn id="167" fill="hold">
                            <p:stCondLst>
                              <p:cond delay="0"/>
                            </p:stCondLst>
                            <p:childTnLst>
                              <p:par>
                                <p:cTn id="168" presetID="22" presetClass="entr" presetSubtype="2" fill="hold" nodeType="clickEffect">
                                  <p:stCondLst>
                                    <p:cond delay="0"/>
                                  </p:stCondLst>
                                  <p:childTnLst>
                                    <p:set>
                                      <p:cBhvr>
                                        <p:cTn id="169" dur="1" fill="hold">
                                          <p:stCondLst>
                                            <p:cond delay="0"/>
                                          </p:stCondLst>
                                        </p:cTn>
                                        <p:tgtEl>
                                          <p:spTgt spid="14"/>
                                        </p:tgtEl>
                                        <p:attrNameLst>
                                          <p:attrName>style.visibility</p:attrName>
                                        </p:attrNameLst>
                                      </p:cBhvr>
                                      <p:to>
                                        <p:strVal val="visible"/>
                                      </p:to>
                                    </p:set>
                                    <p:animEffect transition="in" filter="wipe(right)">
                                      <p:cBhvr>
                                        <p:cTn id="170" dur="250"/>
                                        <p:tgtEl>
                                          <p:spTgt spid="14"/>
                                        </p:tgtEl>
                                      </p:cBhvr>
                                    </p:animEffect>
                                  </p:childTnLst>
                                </p:cTn>
                              </p:par>
                            </p:childTnLst>
                          </p:cTn>
                        </p:par>
                        <p:par>
                          <p:cTn id="171" fill="hold">
                            <p:stCondLst>
                              <p:cond delay="250"/>
                            </p:stCondLst>
                            <p:childTnLst>
                              <p:par>
                                <p:cTn id="172" presetID="22" presetClass="entr" presetSubtype="1" fill="hold" grpId="0" nodeType="afterEffect">
                                  <p:stCondLst>
                                    <p:cond delay="0"/>
                                  </p:stCondLst>
                                  <p:childTnLst>
                                    <p:set>
                                      <p:cBhvr>
                                        <p:cTn id="173" dur="1" fill="hold">
                                          <p:stCondLst>
                                            <p:cond delay="0"/>
                                          </p:stCondLst>
                                        </p:cTn>
                                        <p:tgtEl>
                                          <p:spTgt spid="21"/>
                                        </p:tgtEl>
                                        <p:attrNameLst>
                                          <p:attrName>style.visibility</p:attrName>
                                        </p:attrNameLst>
                                      </p:cBhvr>
                                      <p:to>
                                        <p:strVal val="visible"/>
                                      </p:to>
                                    </p:set>
                                    <p:animEffect transition="in" filter="wipe(up)">
                                      <p:cBhvr>
                                        <p:cTn id="174" dur="250"/>
                                        <p:tgtEl>
                                          <p:spTgt spid="21"/>
                                        </p:tgtEl>
                                      </p:cBhvr>
                                    </p:animEffect>
                                  </p:childTnLst>
                                  <p:subTnLst>
                                    <p:audio>
                                      <p:cMediaNode vol="70000">
                                        <p:cTn display="0" masterRel="sameClick">
                                          <p:stCondLst>
                                            <p:cond evt="begin" delay="0">
                                              <p:tn val="172"/>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4"/>
                  </p:tgtEl>
                </p:cond>
              </p:nextCondLst>
            </p:seq>
          </p:childTnLst>
        </p:cTn>
      </p:par>
    </p:tnLst>
    <p:bldLst>
      <p:bldP spid="29" grpId="0" animBg="1"/>
      <p:bldP spid="21" grpId="0" animBg="1"/>
      <p:bldP spid="75" grpId="0"/>
      <p:bldP spid="115" grpId="0"/>
      <p:bldP spid="115" grpId="1"/>
      <p:bldP spid="116" grpId="0"/>
      <p:bldP spid="116" grpId="1"/>
      <p:bldP spid="117" grpId="0"/>
      <p:bldP spid="117" grpId="1"/>
      <p:bldP spid="118" grpId="0"/>
      <p:bldP spid="118"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g title"/>
          <p:cNvSpPr/>
          <p:nvPr/>
        </p:nvSpPr>
        <p:spPr>
          <a:xfrm>
            <a:off x="0" y="0"/>
            <a:ext cx="12192000" cy="1473200"/>
          </a:xfrm>
          <a:prstGeom prst="rect">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cs typeface="Tahoma" panose="020B0604030504040204" pitchFamily="34" charset="0"/>
              </a:rPr>
              <a:t>6.</a:t>
            </a:r>
            <a:r>
              <a:rPr lang="vi-VN" sz="3600" dirty="0">
                <a:latin typeface="Tahoma" panose="020B0604030504040204" pitchFamily="34" charset="0"/>
                <a:cs typeface="Tahoma" panose="020B0604030504040204" pitchFamily="34" charset="0"/>
              </a:rPr>
              <a:t> Tiên tri nào được gọi là “tiên tri than khóc”?</a:t>
            </a:r>
            <a:endParaRPr lang="en-US" sz="3600" dirty="0">
              <a:latin typeface="Tahoma" panose="020B0604030504040204" pitchFamily="34" charset="0"/>
              <a:ea typeface="Open Sans Light" panose="020B0306030504020204" pitchFamily="34" charset="0"/>
              <a:cs typeface="Tahoma" panose="020B0604030504040204" pitchFamily="34" charset="0"/>
            </a:endParaRPr>
          </a:p>
        </p:txBody>
      </p:sp>
      <p:grpSp>
        <p:nvGrpSpPr>
          <p:cNvPr id="3" name="btn 1"/>
          <p:cNvGrpSpPr/>
          <p:nvPr/>
        </p:nvGrpSpPr>
        <p:grpSpPr>
          <a:xfrm>
            <a:off x="628650" y="1904997"/>
            <a:ext cx="5283200" cy="787401"/>
            <a:chOff x="628650" y="2247897"/>
            <a:chExt cx="5283200" cy="787401"/>
          </a:xfrm>
        </p:grpSpPr>
        <p:sp>
          <p:nvSpPr>
            <p:cNvPr id="2" name="bg 1"/>
            <p:cNvSpPr/>
            <p:nvPr/>
          </p:nvSpPr>
          <p:spPr>
            <a:xfrm>
              <a:off x="628650" y="2247897"/>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Ê-sai </a:t>
              </a:r>
            </a:p>
          </p:txBody>
        </p:sp>
        <p:sp>
          <p:nvSpPr>
            <p:cNvPr id="19" name="A"/>
            <p:cNvSpPr/>
            <p:nvPr/>
          </p:nvSpPr>
          <p:spPr>
            <a:xfrm rot="5400000">
              <a:off x="590751" y="2285797"/>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A</a:t>
              </a:r>
            </a:p>
          </p:txBody>
        </p:sp>
      </p:grpSp>
      <p:grpSp>
        <p:nvGrpSpPr>
          <p:cNvPr id="4" name="btn 2"/>
          <p:cNvGrpSpPr/>
          <p:nvPr/>
        </p:nvGrpSpPr>
        <p:grpSpPr>
          <a:xfrm>
            <a:off x="628650" y="2946400"/>
            <a:ext cx="5283200" cy="787401"/>
            <a:chOff x="628650" y="3289300"/>
            <a:chExt cx="5283200" cy="787401"/>
          </a:xfrm>
        </p:grpSpPr>
        <p:sp>
          <p:nvSpPr>
            <p:cNvPr id="49" name="bg 2"/>
            <p:cNvSpPr/>
            <p:nvPr/>
          </p:nvSpPr>
          <p:spPr>
            <a:xfrm>
              <a:off x="6286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Ê-xê-chi-ên </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0" name="B"/>
            <p:cNvSpPr/>
            <p:nvPr/>
          </p:nvSpPr>
          <p:spPr>
            <a:xfrm rot="5400000">
              <a:off x="5907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B</a:t>
              </a:r>
            </a:p>
          </p:txBody>
        </p:sp>
      </p:grpSp>
      <p:grpSp>
        <p:nvGrpSpPr>
          <p:cNvPr id="7" name="btn 3"/>
          <p:cNvGrpSpPr/>
          <p:nvPr/>
        </p:nvGrpSpPr>
        <p:grpSpPr>
          <a:xfrm>
            <a:off x="6280150" y="1904999"/>
            <a:ext cx="5283200" cy="787401"/>
            <a:chOff x="6280150" y="2247899"/>
            <a:chExt cx="5283200" cy="787401"/>
          </a:xfrm>
        </p:grpSpPr>
        <p:sp>
          <p:nvSpPr>
            <p:cNvPr id="63" name="bg 5"/>
            <p:cNvSpPr/>
            <p:nvPr/>
          </p:nvSpPr>
          <p:spPr>
            <a:xfrm>
              <a:off x="6280150" y="2247899"/>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Đa-ni-ên</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3" name="C"/>
            <p:cNvSpPr/>
            <p:nvPr/>
          </p:nvSpPr>
          <p:spPr>
            <a:xfrm rot="5400000">
              <a:off x="6242251" y="2285799"/>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C</a:t>
              </a:r>
            </a:p>
          </p:txBody>
        </p:sp>
      </p:grpSp>
      <p:grpSp>
        <p:nvGrpSpPr>
          <p:cNvPr id="8" name="btn 4"/>
          <p:cNvGrpSpPr/>
          <p:nvPr/>
        </p:nvGrpSpPr>
        <p:grpSpPr>
          <a:xfrm>
            <a:off x="6280150" y="2946400"/>
            <a:ext cx="5283200" cy="787401"/>
            <a:chOff x="6280150" y="3289300"/>
            <a:chExt cx="5283200" cy="787401"/>
          </a:xfrm>
        </p:grpSpPr>
        <p:sp>
          <p:nvSpPr>
            <p:cNvPr id="65" name="bg 6"/>
            <p:cNvSpPr/>
            <p:nvPr/>
          </p:nvSpPr>
          <p:spPr>
            <a:xfrm>
              <a:off x="6280150" y="3289300"/>
              <a:ext cx="5283200" cy="787400"/>
            </a:xfrm>
            <a:prstGeom prst="round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r>
                <a:rPr lang="vi-VN" sz="1600" dirty="0">
                  <a:solidFill>
                    <a:schemeClr val="bg2"/>
                  </a:solidFill>
                  <a:latin typeface="Tahoma" panose="020B0604030504040204" pitchFamily="34" charset="0"/>
                  <a:ea typeface="Open Sans Light" panose="020B0306030504020204" pitchFamily="34" charset="0"/>
                  <a:cs typeface="Tahoma" panose="020B0604030504040204" pitchFamily="34" charset="0"/>
                </a:rPr>
                <a:t>Giê-rê-mi</a:t>
              </a:r>
              <a:endParaRPr lang="en-US" sz="1600" dirty="0">
                <a:solidFill>
                  <a:schemeClr val="bg2"/>
                </a:solidFill>
                <a:latin typeface="Tahoma" panose="020B0604030504040204" pitchFamily="34" charset="0"/>
                <a:ea typeface="Open Sans Light" panose="020B0306030504020204" pitchFamily="34" charset="0"/>
                <a:cs typeface="Tahoma" panose="020B0604030504040204" pitchFamily="34" charset="0"/>
              </a:endParaRPr>
            </a:p>
          </p:txBody>
        </p:sp>
        <p:sp>
          <p:nvSpPr>
            <p:cNvPr id="24" name="D"/>
            <p:cNvSpPr/>
            <p:nvPr/>
          </p:nvSpPr>
          <p:spPr>
            <a:xfrm rot="5400000">
              <a:off x="6242251" y="3327200"/>
              <a:ext cx="787400" cy="711601"/>
            </a:xfrm>
            <a:prstGeom prst="round2SameRect">
              <a:avLst>
                <a:gd name="adj1" fmla="val 0"/>
                <a:gd name="adj2" fmla="val 12467"/>
              </a:avLst>
            </a:prstGeom>
            <a:solidFill>
              <a:srgbClr val="0195A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000" b="1" dirty="0">
                  <a:latin typeface="Tahoma" panose="020B0604030504040204" pitchFamily="34" charset="0"/>
                  <a:ea typeface="Open Sans Extrabold" panose="020B0906030804020204" pitchFamily="34" charset="0"/>
                  <a:cs typeface="Tahoma" panose="020B0604030504040204" pitchFamily="34" charset="0"/>
                </a:rPr>
                <a:t>D</a:t>
              </a:r>
            </a:p>
          </p:txBody>
        </p:sp>
      </p:grpSp>
      <p:sp>
        <p:nvSpPr>
          <p:cNvPr id="21" name="Notification"/>
          <p:cNvSpPr/>
          <p:nvPr/>
        </p:nvSpPr>
        <p:spPr>
          <a:xfrm>
            <a:off x="3519577" y="4152897"/>
            <a:ext cx="5152846" cy="121273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latin typeface="Tahoma" panose="020B0604030504040204" pitchFamily="34" charset="0"/>
                <a:ea typeface="Open Sans Light" panose="020B0306030504020204" pitchFamily="34" charset="0"/>
                <a:cs typeface="Tahoma" panose="020B0604030504040204" pitchFamily="34" charset="0"/>
              </a:rPr>
              <a:t>Đáp</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án</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chính</a:t>
            </a:r>
            <a:r>
              <a:rPr lang="en-US" sz="3200" dirty="0">
                <a:latin typeface="Tahoma" panose="020B0604030504040204" pitchFamily="34" charset="0"/>
                <a:ea typeface="Open Sans Light" panose="020B0306030504020204" pitchFamily="34" charset="0"/>
                <a:cs typeface="Tahoma" panose="020B0604030504040204" pitchFamily="34" charset="0"/>
              </a:rPr>
              <a:t> </a:t>
            </a:r>
            <a:r>
              <a:rPr lang="en-US" sz="3200" dirty="0" err="1">
                <a:latin typeface="Tahoma" panose="020B0604030504040204" pitchFamily="34" charset="0"/>
                <a:ea typeface="Open Sans Light" panose="020B0306030504020204" pitchFamily="34" charset="0"/>
                <a:cs typeface="Tahoma" panose="020B0604030504040204" pitchFamily="34" charset="0"/>
              </a:rPr>
              <a:t>xác</a:t>
            </a:r>
            <a:endParaRPr lang="en-US" sz="3200" dirty="0">
              <a:latin typeface="Tahoma" panose="020B0604030504040204" pitchFamily="34" charset="0"/>
              <a:ea typeface="Open Sans Light" panose="020B0306030504020204" pitchFamily="34" charset="0"/>
              <a:cs typeface="Tahoma" panose="020B0604030504040204" pitchFamily="34" charset="0"/>
            </a:endParaRPr>
          </a:p>
          <a:p>
            <a:pPr algn="ctr"/>
            <a:r>
              <a:rPr lang="en-US" sz="3200" dirty="0" err="1">
                <a:latin typeface="Tahoma" panose="020B0604030504040204" pitchFamily="34" charset="0"/>
                <a:ea typeface="Open Sans Light" panose="020B0306030504020204" pitchFamily="34" charset="0"/>
                <a:cs typeface="Tahoma" panose="020B0604030504040204" pitchFamily="34" charset="0"/>
              </a:rPr>
              <a:t>Giê</a:t>
            </a:r>
            <a:r>
              <a:rPr lang="en-US" sz="3200" dirty="0">
                <a:latin typeface="Tahoma" panose="020B0604030504040204" pitchFamily="34" charset="0"/>
                <a:ea typeface="Open Sans Light" panose="020B0306030504020204" pitchFamily="34" charset="0"/>
                <a:cs typeface="Tahoma" panose="020B0604030504040204" pitchFamily="34" charset="0"/>
              </a:rPr>
              <a:t>-</a:t>
            </a:r>
            <a:r>
              <a:rPr lang="en-US" sz="3200" dirty="0" err="1">
                <a:latin typeface="Tahoma" panose="020B0604030504040204" pitchFamily="34" charset="0"/>
                <a:ea typeface="Open Sans Light" panose="020B0306030504020204" pitchFamily="34" charset="0"/>
                <a:cs typeface="Tahoma" panose="020B0604030504040204" pitchFamily="34" charset="0"/>
              </a:rPr>
              <a:t>rê</a:t>
            </a:r>
            <a:r>
              <a:rPr lang="en-US" sz="3200" dirty="0">
                <a:latin typeface="Tahoma" panose="020B0604030504040204" pitchFamily="34" charset="0"/>
                <a:ea typeface="Open Sans Light" panose="020B0306030504020204" pitchFamily="34" charset="0"/>
                <a:cs typeface="Tahoma" panose="020B0604030504040204" pitchFamily="34" charset="0"/>
              </a:rPr>
              <a:t>-mi</a:t>
            </a:r>
          </a:p>
        </p:txBody>
      </p:sp>
      <p:grpSp>
        <p:nvGrpSpPr>
          <p:cNvPr id="10" name="Đáp án A"/>
          <p:cNvGrpSpPr/>
          <p:nvPr/>
        </p:nvGrpSpPr>
        <p:grpSpPr>
          <a:xfrm>
            <a:off x="5549904" y="1904997"/>
            <a:ext cx="361946" cy="787400"/>
            <a:chOff x="5549904" y="1904997"/>
            <a:chExt cx="361946" cy="787400"/>
          </a:xfrm>
        </p:grpSpPr>
        <p:sp>
          <p:nvSpPr>
            <p:cNvPr id="27" name="V 1"/>
            <p:cNvSpPr/>
            <p:nvPr/>
          </p:nvSpPr>
          <p:spPr>
            <a:xfrm rot="5400000" flipV="1">
              <a:off x="5337177" y="2117724"/>
              <a:ext cx="787400" cy="361946"/>
            </a:xfrm>
            <a:prstGeom prst="round2SameRect">
              <a:avLst>
                <a:gd name="adj1" fmla="val 0"/>
                <a:gd name="adj2" fmla="val 12467"/>
              </a:avLst>
            </a:prstGeom>
            <a:solidFill>
              <a:srgbClr val="FD3D3D"/>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5396" y="2203215"/>
              <a:ext cx="190963" cy="190963"/>
            </a:xfrm>
            <a:prstGeom prst="rect">
              <a:avLst/>
            </a:prstGeom>
          </p:spPr>
        </p:pic>
      </p:grpSp>
      <p:grpSp>
        <p:nvGrpSpPr>
          <p:cNvPr id="12" name="Đáp án B"/>
          <p:cNvGrpSpPr/>
          <p:nvPr/>
        </p:nvGrpSpPr>
        <p:grpSpPr>
          <a:xfrm>
            <a:off x="5546730" y="2947020"/>
            <a:ext cx="361946" cy="787400"/>
            <a:chOff x="11201404" y="1905000"/>
            <a:chExt cx="361946" cy="787400"/>
          </a:xfrm>
        </p:grpSpPr>
        <p:sp>
          <p:nvSpPr>
            <p:cNvPr id="32" name="V 5"/>
            <p:cNvSpPr/>
            <p:nvPr/>
          </p:nvSpPr>
          <p:spPr>
            <a:xfrm rot="5400000" flipV="1">
              <a:off x="10988677" y="21177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2229664"/>
              <a:ext cx="190963" cy="190963"/>
            </a:xfrm>
            <a:prstGeom prst="rect">
              <a:avLst/>
            </a:prstGeom>
          </p:spPr>
        </p:pic>
      </p:grpSp>
      <p:grpSp>
        <p:nvGrpSpPr>
          <p:cNvPr id="36" name="Đáp án C"/>
          <p:cNvGrpSpPr/>
          <p:nvPr/>
        </p:nvGrpSpPr>
        <p:grpSpPr>
          <a:xfrm>
            <a:off x="11203180" y="2946400"/>
            <a:ext cx="361946" cy="787400"/>
            <a:chOff x="5549904" y="2946400"/>
            <a:chExt cx="361946" cy="787400"/>
          </a:xfrm>
        </p:grpSpPr>
        <p:sp>
          <p:nvSpPr>
            <p:cNvPr id="38" name="V 2"/>
            <p:cNvSpPr/>
            <p:nvPr/>
          </p:nvSpPr>
          <p:spPr>
            <a:xfrm rot="5400000" flipV="1">
              <a:off x="5337177" y="3159127"/>
              <a:ext cx="787400" cy="361946"/>
            </a:xfrm>
            <a:prstGeom prst="round2SameRect">
              <a:avLst>
                <a:gd name="adj1" fmla="val 0"/>
                <a:gd name="adj2" fmla="val 12467"/>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39" name="Picture 3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8947" y="3218170"/>
              <a:ext cx="243861" cy="243861"/>
            </a:xfrm>
            <a:prstGeom prst="rect">
              <a:avLst/>
            </a:prstGeom>
          </p:spPr>
        </p:pic>
      </p:grpSp>
      <p:grpSp>
        <p:nvGrpSpPr>
          <p:cNvPr id="40" name="Đáp án D"/>
          <p:cNvGrpSpPr/>
          <p:nvPr/>
        </p:nvGrpSpPr>
        <p:grpSpPr>
          <a:xfrm>
            <a:off x="11203180" y="1904996"/>
            <a:ext cx="361946" cy="787400"/>
            <a:chOff x="11201404" y="2946400"/>
            <a:chExt cx="361946" cy="787400"/>
          </a:xfrm>
        </p:grpSpPr>
        <p:sp>
          <p:nvSpPr>
            <p:cNvPr id="41" name="V 6"/>
            <p:cNvSpPr/>
            <p:nvPr/>
          </p:nvSpPr>
          <p:spPr>
            <a:xfrm rot="5400000" flipV="1">
              <a:off x="10988677" y="3159127"/>
              <a:ext cx="787400" cy="361946"/>
            </a:xfrm>
            <a:prstGeom prst="round2SameRect">
              <a:avLst>
                <a:gd name="adj1" fmla="val 0"/>
                <a:gd name="adj2" fmla="val 12467"/>
              </a:avLst>
            </a:prstGeom>
            <a:solidFill>
              <a:srgbClr val="FD3D3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6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42" name="Picture 4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86895" y="3244618"/>
              <a:ext cx="190963" cy="190963"/>
            </a:xfrm>
            <a:prstGeom prst="rect">
              <a:avLst/>
            </a:prstGeom>
          </p:spPr>
        </p:pic>
      </p:grpSp>
      <p:sp>
        <p:nvSpPr>
          <p:cNvPr id="68" name="Oval 74">
            <a:extLst>
              <a:ext uri="{FF2B5EF4-FFF2-40B4-BE49-F238E27FC236}">
                <a16:creationId xmlns:a16="http://schemas.microsoft.com/office/drawing/2014/main" id="{B72BDC36-E213-493D-B216-BB070A7AC0D9}"/>
              </a:ext>
            </a:extLst>
          </p:cNvPr>
          <p:cNvSpPr/>
          <p:nvPr/>
        </p:nvSpPr>
        <p:spPr>
          <a:xfrm>
            <a:off x="230419" y="5906130"/>
            <a:ext cx="796460" cy="7964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69" name="Circle: Hollow 11">
            <a:extLst>
              <a:ext uri="{FF2B5EF4-FFF2-40B4-BE49-F238E27FC236}">
                <a16:creationId xmlns:a16="http://schemas.microsoft.com/office/drawing/2014/main" id="{11C83D49-DCC1-4D33-981C-F2A71A624507}"/>
              </a:ext>
            </a:extLst>
          </p:cNvPr>
          <p:cNvSpPr/>
          <p:nvPr/>
        </p:nvSpPr>
        <p:spPr>
          <a:xfrm>
            <a:off x="268243" y="5943954"/>
            <a:ext cx="720812" cy="720812"/>
          </a:xfrm>
          <a:prstGeom prst="donut">
            <a:avLst>
              <a:gd name="adj" fmla="val 2970"/>
            </a:avLst>
          </a:prstGeom>
          <a:solidFill>
            <a:srgbClr val="008A9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0" name="Circle: Hollow 12">
            <a:extLst>
              <a:ext uri="{FF2B5EF4-FFF2-40B4-BE49-F238E27FC236}">
                <a16:creationId xmlns:a16="http://schemas.microsoft.com/office/drawing/2014/main" id="{DF8E116E-1B85-4C0D-B534-41E0FE960F00}"/>
              </a:ext>
            </a:extLst>
          </p:cNvPr>
          <p:cNvSpPr/>
          <p:nvPr/>
        </p:nvSpPr>
        <p:spPr>
          <a:xfrm>
            <a:off x="320012" y="5992859"/>
            <a:ext cx="617274" cy="617274"/>
          </a:xfrm>
          <a:prstGeom prst="donut">
            <a:avLst>
              <a:gd name="adj" fmla="val 1847"/>
            </a:avLst>
          </a:prstGeom>
          <a:solidFill>
            <a:srgbClr val="008A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grpSp>
        <p:nvGrpSpPr>
          <p:cNvPr id="71" name="Group 77">
            <a:extLst>
              <a:ext uri="{FF2B5EF4-FFF2-40B4-BE49-F238E27FC236}">
                <a16:creationId xmlns:a16="http://schemas.microsoft.com/office/drawing/2014/main" id="{78A7CD03-6B70-4F21-B233-1DBF33CE803F}"/>
              </a:ext>
            </a:extLst>
          </p:cNvPr>
          <p:cNvGrpSpPr/>
          <p:nvPr/>
        </p:nvGrpSpPr>
        <p:grpSpPr>
          <a:xfrm>
            <a:off x="386783" y="6073946"/>
            <a:ext cx="483733" cy="460829"/>
            <a:chOff x="4398225" y="1842131"/>
            <a:chExt cx="3331483" cy="3173738"/>
          </a:xfrm>
        </p:grpSpPr>
        <p:sp>
          <p:nvSpPr>
            <p:cNvPr id="72" name="Circle: Hollow 49">
              <a:extLst>
                <a:ext uri="{FF2B5EF4-FFF2-40B4-BE49-F238E27FC236}">
                  <a16:creationId xmlns:a16="http://schemas.microsoft.com/office/drawing/2014/main" id="{BFFC985A-B496-44BA-B637-D62AA7F4070B}"/>
                </a:ext>
              </a:extLst>
            </p:cNvPr>
            <p:cNvSpPr/>
            <p:nvPr/>
          </p:nvSpPr>
          <p:spPr>
            <a:xfrm>
              <a:off x="4500926" y="1842131"/>
              <a:ext cx="3173739" cy="3173738"/>
            </a:xfrm>
            <a:prstGeom prst="donut">
              <a:avLst>
                <a:gd name="adj" fmla="val 297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Tahoma" panose="020B0604030504040204" pitchFamily="34" charset="0"/>
                <a:cs typeface="Tahoma" panose="020B0604030504040204" pitchFamily="34" charset="0"/>
              </a:endParaRPr>
            </a:p>
          </p:txBody>
        </p:sp>
        <p:sp>
          <p:nvSpPr>
            <p:cNvPr id="73" name="Oval 79">
              <a:extLst>
                <a:ext uri="{FF2B5EF4-FFF2-40B4-BE49-F238E27FC236}">
                  <a16:creationId xmlns:a16="http://schemas.microsoft.com/office/drawing/2014/main" id="{22EC7791-945A-400B-9B9C-9EC6F071AAD9}"/>
                </a:ext>
              </a:extLst>
            </p:cNvPr>
            <p:cNvSpPr/>
            <p:nvPr/>
          </p:nvSpPr>
          <p:spPr>
            <a:xfrm>
              <a:off x="439822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cs typeface="Tahoma" panose="020B0604030504040204" pitchFamily="34" charset="0"/>
              </a:endParaRPr>
            </a:p>
          </p:txBody>
        </p:sp>
        <p:sp>
          <p:nvSpPr>
            <p:cNvPr id="74" name="Oval 80">
              <a:extLst>
                <a:ext uri="{FF2B5EF4-FFF2-40B4-BE49-F238E27FC236}">
                  <a16:creationId xmlns:a16="http://schemas.microsoft.com/office/drawing/2014/main" id="{0D1FE890-913F-4DF2-8983-3B564A9B2B97}"/>
                </a:ext>
              </a:extLst>
            </p:cNvPr>
            <p:cNvSpPr/>
            <p:nvPr/>
          </p:nvSpPr>
          <p:spPr>
            <a:xfrm>
              <a:off x="7467735" y="3278291"/>
              <a:ext cx="261973" cy="26197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90000"/>
                  </a:schemeClr>
                </a:solidFill>
                <a:latin typeface="Tahoma" panose="020B0604030504040204" pitchFamily="34" charset="0"/>
                <a:cs typeface="Tahoma" panose="020B0604030504040204" pitchFamily="34" charset="0"/>
              </a:endParaRPr>
            </a:p>
          </p:txBody>
        </p:sp>
      </p:grpSp>
      <p:sp>
        <p:nvSpPr>
          <p:cNvPr id="75" name="30">
            <a:extLst>
              <a:ext uri="{FF2B5EF4-FFF2-40B4-BE49-F238E27FC236}">
                <a16:creationId xmlns:a16="http://schemas.microsoft.com/office/drawing/2014/main" id="{072D5EDD-8B65-4730-929E-02E295D4FBAF}"/>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30</a:t>
            </a:r>
          </a:p>
        </p:txBody>
      </p:sp>
      <p:sp>
        <p:nvSpPr>
          <p:cNvPr id="76" name="29">
            <a:extLst>
              <a:ext uri="{FF2B5EF4-FFF2-40B4-BE49-F238E27FC236}">
                <a16:creationId xmlns:a16="http://schemas.microsoft.com/office/drawing/2014/main" id="{2DF8DDFD-DCAA-40D7-B7C4-FF2A868A624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29</a:t>
            </a:r>
          </a:p>
        </p:txBody>
      </p:sp>
      <p:sp>
        <p:nvSpPr>
          <p:cNvPr id="77" name="28">
            <a:extLst>
              <a:ext uri="{FF2B5EF4-FFF2-40B4-BE49-F238E27FC236}">
                <a16:creationId xmlns:a16="http://schemas.microsoft.com/office/drawing/2014/main" id="{54CE46A9-4A59-4109-BC11-BE4F16393E3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28</a:t>
            </a:r>
          </a:p>
        </p:txBody>
      </p:sp>
      <p:sp>
        <p:nvSpPr>
          <p:cNvPr id="78" name="27">
            <a:extLst>
              <a:ext uri="{FF2B5EF4-FFF2-40B4-BE49-F238E27FC236}">
                <a16:creationId xmlns:a16="http://schemas.microsoft.com/office/drawing/2014/main" id="{B97130DA-6709-4EC3-B9C5-C48CC8D6219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27</a:t>
            </a:r>
          </a:p>
        </p:txBody>
      </p:sp>
      <p:sp>
        <p:nvSpPr>
          <p:cNvPr id="79" name="26">
            <a:extLst>
              <a:ext uri="{FF2B5EF4-FFF2-40B4-BE49-F238E27FC236}">
                <a16:creationId xmlns:a16="http://schemas.microsoft.com/office/drawing/2014/main" id="{C388B38F-FFD8-42B4-92D3-E7C22BD2263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26</a:t>
            </a:r>
          </a:p>
        </p:txBody>
      </p:sp>
      <p:sp>
        <p:nvSpPr>
          <p:cNvPr id="119" name="25">
            <a:extLst>
              <a:ext uri="{FF2B5EF4-FFF2-40B4-BE49-F238E27FC236}">
                <a16:creationId xmlns:a16="http://schemas.microsoft.com/office/drawing/2014/main" id="{2052CD2C-09D1-4F17-8388-2D08FFC6475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25</a:t>
            </a:r>
          </a:p>
        </p:txBody>
      </p:sp>
      <p:sp>
        <p:nvSpPr>
          <p:cNvPr id="120" name="24">
            <a:extLst>
              <a:ext uri="{FF2B5EF4-FFF2-40B4-BE49-F238E27FC236}">
                <a16:creationId xmlns:a16="http://schemas.microsoft.com/office/drawing/2014/main" id="{D1008C22-1A08-4970-9475-231C85164EEC}"/>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24</a:t>
            </a:r>
          </a:p>
        </p:txBody>
      </p:sp>
      <p:sp>
        <p:nvSpPr>
          <p:cNvPr id="121" name="23">
            <a:extLst>
              <a:ext uri="{FF2B5EF4-FFF2-40B4-BE49-F238E27FC236}">
                <a16:creationId xmlns:a16="http://schemas.microsoft.com/office/drawing/2014/main" id="{50FC76F6-775C-4001-A2CA-36191E99D1D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23</a:t>
            </a:r>
          </a:p>
        </p:txBody>
      </p:sp>
      <p:sp>
        <p:nvSpPr>
          <p:cNvPr id="122" name="22">
            <a:extLst>
              <a:ext uri="{FF2B5EF4-FFF2-40B4-BE49-F238E27FC236}">
                <a16:creationId xmlns:a16="http://schemas.microsoft.com/office/drawing/2014/main" id="{99E73DF4-5D25-41BB-8472-ABDE0A5EBE4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22</a:t>
            </a:r>
          </a:p>
        </p:txBody>
      </p:sp>
      <p:sp>
        <p:nvSpPr>
          <p:cNvPr id="123" name="21">
            <a:extLst>
              <a:ext uri="{FF2B5EF4-FFF2-40B4-BE49-F238E27FC236}">
                <a16:creationId xmlns:a16="http://schemas.microsoft.com/office/drawing/2014/main" id="{FD0C27D8-10EE-45C7-8279-788651509CC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21</a:t>
            </a:r>
          </a:p>
        </p:txBody>
      </p:sp>
      <p:sp>
        <p:nvSpPr>
          <p:cNvPr id="124" name="20">
            <a:extLst>
              <a:ext uri="{FF2B5EF4-FFF2-40B4-BE49-F238E27FC236}">
                <a16:creationId xmlns:a16="http://schemas.microsoft.com/office/drawing/2014/main" id="{2B656ABA-CD0D-4968-94A4-36D6B88112D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20</a:t>
            </a:r>
          </a:p>
        </p:txBody>
      </p:sp>
      <p:sp>
        <p:nvSpPr>
          <p:cNvPr id="125" name="19">
            <a:extLst>
              <a:ext uri="{FF2B5EF4-FFF2-40B4-BE49-F238E27FC236}">
                <a16:creationId xmlns:a16="http://schemas.microsoft.com/office/drawing/2014/main" id="{DF4BB263-32E1-4742-BC8A-9C60689A0C5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19</a:t>
            </a:r>
          </a:p>
        </p:txBody>
      </p:sp>
      <p:sp>
        <p:nvSpPr>
          <p:cNvPr id="126" name="18">
            <a:extLst>
              <a:ext uri="{FF2B5EF4-FFF2-40B4-BE49-F238E27FC236}">
                <a16:creationId xmlns:a16="http://schemas.microsoft.com/office/drawing/2014/main" id="{B31DD423-DD52-4A2E-9540-A6E6217833F7}"/>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18</a:t>
            </a:r>
          </a:p>
        </p:txBody>
      </p:sp>
      <p:sp>
        <p:nvSpPr>
          <p:cNvPr id="127" name="17">
            <a:extLst>
              <a:ext uri="{FF2B5EF4-FFF2-40B4-BE49-F238E27FC236}">
                <a16:creationId xmlns:a16="http://schemas.microsoft.com/office/drawing/2014/main" id="{3564D3F8-9075-4B05-ABD8-6F35E7D0E6B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17</a:t>
            </a:r>
          </a:p>
        </p:txBody>
      </p:sp>
      <p:sp>
        <p:nvSpPr>
          <p:cNvPr id="128" name="16">
            <a:extLst>
              <a:ext uri="{FF2B5EF4-FFF2-40B4-BE49-F238E27FC236}">
                <a16:creationId xmlns:a16="http://schemas.microsoft.com/office/drawing/2014/main" id="{41CFF49F-20E8-4AC1-9170-765DE8FC23B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16</a:t>
            </a:r>
          </a:p>
        </p:txBody>
      </p:sp>
      <p:sp>
        <p:nvSpPr>
          <p:cNvPr id="129" name="15">
            <a:extLst>
              <a:ext uri="{FF2B5EF4-FFF2-40B4-BE49-F238E27FC236}">
                <a16:creationId xmlns:a16="http://schemas.microsoft.com/office/drawing/2014/main" id="{0E5D6B4B-CE9B-4BA5-97E1-BF164BBF64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15</a:t>
            </a:r>
          </a:p>
        </p:txBody>
      </p:sp>
      <p:sp>
        <p:nvSpPr>
          <p:cNvPr id="130" name="14">
            <a:extLst>
              <a:ext uri="{FF2B5EF4-FFF2-40B4-BE49-F238E27FC236}">
                <a16:creationId xmlns:a16="http://schemas.microsoft.com/office/drawing/2014/main" id="{98920938-056E-429E-81EA-07A77B8B6D46}"/>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14</a:t>
            </a:r>
          </a:p>
        </p:txBody>
      </p:sp>
      <p:sp>
        <p:nvSpPr>
          <p:cNvPr id="131" name="13">
            <a:extLst>
              <a:ext uri="{FF2B5EF4-FFF2-40B4-BE49-F238E27FC236}">
                <a16:creationId xmlns:a16="http://schemas.microsoft.com/office/drawing/2014/main" id="{7481E6E6-0C30-4C62-BFF6-01CE156D809E}"/>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13</a:t>
            </a:r>
          </a:p>
        </p:txBody>
      </p:sp>
      <p:sp>
        <p:nvSpPr>
          <p:cNvPr id="132" name="12">
            <a:extLst>
              <a:ext uri="{FF2B5EF4-FFF2-40B4-BE49-F238E27FC236}">
                <a16:creationId xmlns:a16="http://schemas.microsoft.com/office/drawing/2014/main" id="{B0FFEED4-8F31-4C4C-99FB-E793542B1FE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12</a:t>
            </a:r>
          </a:p>
        </p:txBody>
      </p:sp>
      <p:sp>
        <p:nvSpPr>
          <p:cNvPr id="133" name="11">
            <a:extLst>
              <a:ext uri="{FF2B5EF4-FFF2-40B4-BE49-F238E27FC236}">
                <a16:creationId xmlns:a16="http://schemas.microsoft.com/office/drawing/2014/main" id="{49D442C6-726D-48D8-9A81-88CE3677BD65}"/>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11</a:t>
            </a:r>
          </a:p>
        </p:txBody>
      </p:sp>
      <p:sp>
        <p:nvSpPr>
          <p:cNvPr id="134" name="10">
            <a:extLst>
              <a:ext uri="{FF2B5EF4-FFF2-40B4-BE49-F238E27FC236}">
                <a16:creationId xmlns:a16="http://schemas.microsoft.com/office/drawing/2014/main" id="{C0706E3F-1F83-422D-BC33-9D348ED01320}"/>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10</a:t>
            </a:r>
          </a:p>
        </p:txBody>
      </p:sp>
      <p:sp>
        <p:nvSpPr>
          <p:cNvPr id="135" name="9">
            <a:extLst>
              <a:ext uri="{FF2B5EF4-FFF2-40B4-BE49-F238E27FC236}">
                <a16:creationId xmlns:a16="http://schemas.microsoft.com/office/drawing/2014/main" id="{FAA48E12-EAB7-45AE-BE1B-7CE29011E73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9</a:t>
            </a:r>
          </a:p>
        </p:txBody>
      </p:sp>
      <p:sp>
        <p:nvSpPr>
          <p:cNvPr id="136" name="8">
            <a:extLst>
              <a:ext uri="{FF2B5EF4-FFF2-40B4-BE49-F238E27FC236}">
                <a16:creationId xmlns:a16="http://schemas.microsoft.com/office/drawing/2014/main" id="{3A82E418-811C-452E-80CA-6B3431438FCD}"/>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8</a:t>
            </a:r>
          </a:p>
        </p:txBody>
      </p:sp>
      <p:sp>
        <p:nvSpPr>
          <p:cNvPr id="137" name="7">
            <a:extLst>
              <a:ext uri="{FF2B5EF4-FFF2-40B4-BE49-F238E27FC236}">
                <a16:creationId xmlns:a16="http://schemas.microsoft.com/office/drawing/2014/main" id="{AB5ED6E6-5CBE-4756-B3EE-F2C8D2F43D43}"/>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7</a:t>
            </a:r>
          </a:p>
        </p:txBody>
      </p:sp>
      <p:sp>
        <p:nvSpPr>
          <p:cNvPr id="138" name="6">
            <a:extLst>
              <a:ext uri="{FF2B5EF4-FFF2-40B4-BE49-F238E27FC236}">
                <a16:creationId xmlns:a16="http://schemas.microsoft.com/office/drawing/2014/main" id="{31FEE813-F556-4665-8C23-B66EA3BD60F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6</a:t>
            </a:r>
          </a:p>
        </p:txBody>
      </p:sp>
      <p:sp>
        <p:nvSpPr>
          <p:cNvPr id="139" name="5">
            <a:extLst>
              <a:ext uri="{FF2B5EF4-FFF2-40B4-BE49-F238E27FC236}">
                <a16:creationId xmlns:a16="http://schemas.microsoft.com/office/drawing/2014/main" id="{B0DFC769-0289-4FF7-BE90-376546499BFA}"/>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5</a:t>
            </a:r>
          </a:p>
        </p:txBody>
      </p:sp>
      <p:sp>
        <p:nvSpPr>
          <p:cNvPr id="140" name="4">
            <a:extLst>
              <a:ext uri="{FF2B5EF4-FFF2-40B4-BE49-F238E27FC236}">
                <a16:creationId xmlns:a16="http://schemas.microsoft.com/office/drawing/2014/main" id="{8500E397-5598-4953-A70A-F126A9112961}"/>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4</a:t>
            </a:r>
          </a:p>
        </p:txBody>
      </p:sp>
      <p:sp>
        <p:nvSpPr>
          <p:cNvPr id="141" name="3">
            <a:extLst>
              <a:ext uri="{FF2B5EF4-FFF2-40B4-BE49-F238E27FC236}">
                <a16:creationId xmlns:a16="http://schemas.microsoft.com/office/drawing/2014/main" id="{210B6867-A3BC-434A-B3D5-DC2300DE4D5B}"/>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3</a:t>
            </a:r>
          </a:p>
        </p:txBody>
      </p:sp>
      <p:sp>
        <p:nvSpPr>
          <p:cNvPr id="142" name="2">
            <a:extLst>
              <a:ext uri="{FF2B5EF4-FFF2-40B4-BE49-F238E27FC236}">
                <a16:creationId xmlns:a16="http://schemas.microsoft.com/office/drawing/2014/main" id="{57A5ECD0-69C4-48A4-8966-FF1D4B5DB9F4}"/>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2</a:t>
            </a:r>
          </a:p>
        </p:txBody>
      </p:sp>
      <p:sp>
        <p:nvSpPr>
          <p:cNvPr id="143" name="1">
            <a:extLst>
              <a:ext uri="{FF2B5EF4-FFF2-40B4-BE49-F238E27FC236}">
                <a16:creationId xmlns:a16="http://schemas.microsoft.com/office/drawing/2014/main" id="{D7F28CCB-E649-4E7C-A634-813129073A22}"/>
              </a:ext>
            </a:extLst>
          </p:cNvPr>
          <p:cNvSpPr txBox="1"/>
          <p:nvPr/>
        </p:nvSpPr>
        <p:spPr>
          <a:xfrm>
            <a:off x="320012" y="6065833"/>
            <a:ext cx="617274" cy="477054"/>
          </a:xfrm>
          <a:prstGeom prst="rect">
            <a:avLst/>
          </a:prstGeom>
          <a:noFill/>
        </p:spPr>
        <p:txBody>
          <a:bodyPr wrap="square" rtlCol="0">
            <a:spAutoFit/>
          </a:bodyPr>
          <a:lstStyle/>
          <a:p>
            <a:pPr algn="ctr"/>
            <a:r>
              <a:rPr lang="en-US" sz="2500" b="1" dirty="0">
                <a:solidFill>
                  <a:srgbClr val="008A9F"/>
                </a:solidFill>
                <a:latin typeface="Tahoma" panose="020B0604030504040204" pitchFamily="34" charset="0"/>
                <a:cs typeface="Tahoma" panose="020B0604030504040204" pitchFamily="34" charset="0"/>
              </a:rPr>
              <a:t>1</a:t>
            </a:r>
          </a:p>
        </p:txBody>
      </p:sp>
      <p:sp>
        <p:nvSpPr>
          <p:cNvPr id="144" name="Hết giờ">
            <a:extLst>
              <a:ext uri="{FF2B5EF4-FFF2-40B4-BE49-F238E27FC236}">
                <a16:creationId xmlns:a16="http://schemas.microsoft.com/office/drawing/2014/main" id="{E530F06E-50C3-43D2-9A62-9C72696C0398}"/>
              </a:ext>
            </a:extLst>
          </p:cNvPr>
          <p:cNvSpPr txBox="1"/>
          <p:nvPr/>
        </p:nvSpPr>
        <p:spPr>
          <a:xfrm>
            <a:off x="364971" y="6088917"/>
            <a:ext cx="527357" cy="430887"/>
          </a:xfrm>
          <a:prstGeom prst="rect">
            <a:avLst/>
          </a:prstGeom>
          <a:noFill/>
        </p:spPr>
        <p:txBody>
          <a:bodyPr wrap="square" rtlCol="0">
            <a:spAutoFit/>
          </a:bodyPr>
          <a:lstStyle/>
          <a:p>
            <a:pPr algn="ctr"/>
            <a:r>
              <a:rPr lang="en-US" sz="1100" b="1" dirty="0">
                <a:solidFill>
                  <a:srgbClr val="ED3F00"/>
                </a:solidFill>
                <a:latin typeface="Tahoma" panose="020B0604030504040204" pitchFamily="34" charset="0"/>
                <a:cs typeface="Tahoma" panose="020B0604030504040204" pitchFamily="34" charset="0"/>
              </a:rPr>
              <a:t>HẾT</a:t>
            </a:r>
          </a:p>
          <a:p>
            <a:pPr algn="ctr"/>
            <a:r>
              <a:rPr lang="en-US" sz="1100" b="1" dirty="0">
                <a:solidFill>
                  <a:srgbClr val="ED3F00"/>
                </a:solidFill>
                <a:latin typeface="Tahoma" panose="020B0604030504040204" pitchFamily="34" charset="0"/>
                <a:cs typeface="Tahoma" panose="020B0604030504040204" pitchFamily="34" charset="0"/>
              </a:rPr>
              <a:t>GIỜ</a:t>
            </a:r>
          </a:p>
        </p:txBody>
      </p:sp>
      <p:sp>
        <p:nvSpPr>
          <p:cNvPr id="66" name="Arrow: Left 65">
            <a:hlinkClick r:id="rId8" action="ppaction://hlinksldjump"/>
            <a:extLst>
              <a:ext uri="{FF2B5EF4-FFF2-40B4-BE49-F238E27FC236}">
                <a16:creationId xmlns:a16="http://schemas.microsoft.com/office/drawing/2014/main" id="{34E7A191-74AE-4746-88E5-BDC66C8458B4}"/>
              </a:ext>
            </a:extLst>
          </p:cNvPr>
          <p:cNvSpPr/>
          <p:nvPr/>
        </p:nvSpPr>
        <p:spPr>
          <a:xfrm>
            <a:off x="9855951" y="5833970"/>
            <a:ext cx="2067806" cy="89701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latin typeface="Tahoma" panose="020B0604030504040204" pitchFamily="34" charset="0"/>
            </a:endParaRPr>
          </a:p>
        </p:txBody>
      </p:sp>
    </p:spTree>
    <p:extLst>
      <p:ext uri="{BB962C8B-B14F-4D97-AF65-F5344CB8AC3E}">
        <p14:creationId xmlns:p14="http://schemas.microsoft.com/office/powerpoint/2010/main" val="2825614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250"/>
                                        <p:tgtEl>
                                          <p:spTgt spid="4"/>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childTnLst>
                          </p:cTn>
                        </p:par>
                        <p:par>
                          <p:cTn id="20" fill="hold">
                            <p:stCondLst>
                              <p:cond delay="125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1000"/>
                                        <p:tgtEl>
                                          <p:spTgt spid="75"/>
                                        </p:tgtEl>
                                      </p:cBhvr>
                                    </p:animEffect>
                                    <p:set>
                                      <p:cBhvr>
                                        <p:cTn id="28" dur="1" fill="hold">
                                          <p:stCondLst>
                                            <p:cond delay="999"/>
                                          </p:stCondLst>
                                        </p:cTn>
                                        <p:tgtEl>
                                          <p:spTgt spid="75"/>
                                        </p:tgtEl>
                                        <p:attrNameLst>
                                          <p:attrName>style.visibility</p:attrName>
                                        </p:attrNameLst>
                                      </p:cBhvr>
                                      <p:to>
                                        <p:strVal val="hidden"/>
                                      </p:to>
                                    </p:set>
                                  </p:childTnLst>
                                </p:cTn>
                              </p:par>
                              <p:par>
                                <p:cTn id="29" presetID="1" presetClass="entr" presetSubtype="0" fill="hold" grpId="0" nodeType="withEffect">
                                  <p:stCondLst>
                                    <p:cond delay="1000"/>
                                  </p:stCondLst>
                                  <p:childTnLst>
                                    <p:set>
                                      <p:cBhvr>
                                        <p:cTn id="30"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2" name="click.wav"/>
                                        </p:tgtEl>
                                      </p:cMediaNode>
                                    </p:audio>
                                  </p:subTnLst>
                                </p:cTn>
                              </p:par>
                              <p:par>
                                <p:cTn id="31" presetID="1" presetClass="exit" presetSubtype="0" fill="hold" grpId="1" nodeType="withEffect">
                                  <p:stCondLst>
                                    <p:cond delay="2000"/>
                                  </p:stCondLst>
                                  <p:childTnLst>
                                    <p:set>
                                      <p:cBhvr>
                                        <p:cTn id="32" dur="1" fill="hold">
                                          <p:stCondLst>
                                            <p:cond delay="0"/>
                                          </p:stCondLst>
                                        </p:cTn>
                                        <p:tgtEl>
                                          <p:spTgt spid="76"/>
                                        </p:tgtEl>
                                        <p:attrNameLst>
                                          <p:attrName>style.visibility</p:attrName>
                                        </p:attrNameLst>
                                      </p:cBhvr>
                                      <p:to>
                                        <p:strVal val="hidden"/>
                                      </p:to>
                                    </p:set>
                                  </p:childTnLst>
                                </p:cTn>
                              </p:par>
                              <p:par>
                                <p:cTn id="33" presetID="1" presetClass="entr" presetSubtype="0" fill="hold" grpId="0" nodeType="withEffect">
                                  <p:stCondLst>
                                    <p:cond delay="2000"/>
                                  </p:stCondLst>
                                  <p:childTnLst>
                                    <p:set>
                                      <p:cBhvr>
                                        <p:cTn id="34" dur="1" fill="hold">
                                          <p:stCondLst>
                                            <p:cond delay="0"/>
                                          </p:stCondLst>
                                        </p:cTn>
                                        <p:tgtEl>
                                          <p:spTgt spid="77"/>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lick.wav"/>
                                        </p:tgtEl>
                                      </p:cMediaNode>
                                    </p:audio>
                                  </p:subTnLst>
                                </p:cTn>
                              </p:par>
                              <p:par>
                                <p:cTn id="35" presetID="1" presetClass="exit" presetSubtype="0" fill="hold" grpId="1" nodeType="withEffect">
                                  <p:stCondLst>
                                    <p:cond delay="3000"/>
                                  </p:stCondLst>
                                  <p:childTnLst>
                                    <p:set>
                                      <p:cBhvr>
                                        <p:cTn id="36" dur="1" fill="hold">
                                          <p:stCondLst>
                                            <p:cond delay="0"/>
                                          </p:stCondLst>
                                        </p:cTn>
                                        <p:tgtEl>
                                          <p:spTgt spid="77"/>
                                        </p:tgtEl>
                                        <p:attrNameLst>
                                          <p:attrName>style.visibility</p:attrName>
                                        </p:attrNameLst>
                                      </p:cBhvr>
                                      <p:to>
                                        <p:strVal val="hidden"/>
                                      </p:to>
                                    </p:set>
                                  </p:childTnLst>
                                </p:cTn>
                              </p:par>
                              <p:par>
                                <p:cTn id="37" presetID="1" presetClass="entr" presetSubtype="0" fill="hold" grpId="0" nodeType="withEffect">
                                  <p:stCondLst>
                                    <p:cond delay="3000"/>
                                  </p:stCondLst>
                                  <p:childTnLst>
                                    <p:set>
                                      <p:cBhvr>
                                        <p:cTn id="38" dur="1" fill="hold">
                                          <p:stCondLst>
                                            <p:cond delay="0"/>
                                          </p:stCondLst>
                                        </p:cTn>
                                        <p:tgtEl>
                                          <p:spTgt spid="78"/>
                                        </p:tgtEl>
                                        <p:attrNameLst>
                                          <p:attrName>style.visibility</p:attrName>
                                        </p:attrNameLst>
                                      </p:cBhvr>
                                      <p:to>
                                        <p:strVal val="visible"/>
                                      </p:to>
                                    </p:set>
                                  </p:childTnLst>
                                  <p:subTnLst>
                                    <p:audio>
                                      <p:cMediaNode>
                                        <p:cTn display="0" masterRel="sameClick">
                                          <p:stCondLst>
                                            <p:cond evt="begin" delay="0">
                                              <p:tn val="37"/>
                                            </p:cond>
                                          </p:stCondLst>
                                          <p:endCondLst>
                                            <p:cond evt="onStopAudio" delay="0">
                                              <p:tgtEl>
                                                <p:sldTgt/>
                                              </p:tgtEl>
                                            </p:cond>
                                          </p:endCondLst>
                                        </p:cTn>
                                        <p:tgtEl>
                                          <p:sndTgt r:embed="rId2" name="click.wav"/>
                                        </p:tgtEl>
                                      </p:cMediaNode>
                                    </p:audio>
                                  </p:subTnLst>
                                </p:cTn>
                              </p:par>
                              <p:par>
                                <p:cTn id="39" presetID="1" presetClass="exit" presetSubtype="0" fill="hold" grpId="1" nodeType="withEffect">
                                  <p:stCondLst>
                                    <p:cond delay="4000"/>
                                  </p:stCondLst>
                                  <p:childTnLst>
                                    <p:set>
                                      <p:cBhvr>
                                        <p:cTn id="40" dur="1" fill="hold">
                                          <p:stCondLst>
                                            <p:cond delay="0"/>
                                          </p:stCondLst>
                                        </p:cTn>
                                        <p:tgtEl>
                                          <p:spTgt spid="78"/>
                                        </p:tgtEl>
                                        <p:attrNameLst>
                                          <p:attrName>style.visibility</p:attrName>
                                        </p:attrNameLst>
                                      </p:cBhvr>
                                      <p:to>
                                        <p:strVal val="hidden"/>
                                      </p:to>
                                    </p:set>
                                  </p:childTnLst>
                                </p:cTn>
                              </p:par>
                              <p:par>
                                <p:cTn id="41" presetID="1" presetClass="entr" presetSubtype="0" fill="hold" grpId="0" nodeType="withEffect">
                                  <p:stCondLst>
                                    <p:cond delay="4000"/>
                                  </p:stCondLst>
                                  <p:childTnLst>
                                    <p:set>
                                      <p:cBhvr>
                                        <p:cTn id="42"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41"/>
                                            </p:cond>
                                          </p:stCondLst>
                                          <p:endCondLst>
                                            <p:cond evt="onStopAudio" delay="0">
                                              <p:tgtEl>
                                                <p:sldTgt/>
                                              </p:tgtEl>
                                            </p:cond>
                                          </p:endCondLst>
                                        </p:cTn>
                                        <p:tgtEl>
                                          <p:sndTgt r:embed="rId2" name="click.wav"/>
                                        </p:tgtEl>
                                      </p:cMediaNode>
                                    </p:audio>
                                  </p:subTnLst>
                                </p:cTn>
                              </p:par>
                              <p:par>
                                <p:cTn id="43" presetID="1" presetClass="exit" presetSubtype="0" fill="hold" grpId="1" nodeType="withEffect">
                                  <p:stCondLst>
                                    <p:cond delay="5000"/>
                                  </p:stCondLst>
                                  <p:childTnLst>
                                    <p:set>
                                      <p:cBhvr>
                                        <p:cTn id="44" dur="1" fill="hold">
                                          <p:stCondLst>
                                            <p:cond delay="0"/>
                                          </p:stCondLst>
                                        </p:cTn>
                                        <p:tgtEl>
                                          <p:spTgt spid="79"/>
                                        </p:tgtEl>
                                        <p:attrNameLst>
                                          <p:attrName>style.visibility</p:attrName>
                                        </p:attrNameLst>
                                      </p:cBhvr>
                                      <p:to>
                                        <p:strVal val="hidden"/>
                                      </p:to>
                                    </p:set>
                                  </p:childTnLst>
                                </p:cTn>
                              </p:par>
                              <p:par>
                                <p:cTn id="45" presetID="1" presetClass="entr" presetSubtype="0" fill="hold" grpId="0" nodeType="withEffect">
                                  <p:stCondLst>
                                    <p:cond delay="5000"/>
                                  </p:stCondLst>
                                  <p:childTnLst>
                                    <p:set>
                                      <p:cBhvr>
                                        <p:cTn id="46" dur="1" fill="hold">
                                          <p:stCondLst>
                                            <p:cond delay="0"/>
                                          </p:stCondLst>
                                        </p:cTn>
                                        <p:tgtEl>
                                          <p:spTgt spid="119"/>
                                        </p:tgtEl>
                                        <p:attrNameLst>
                                          <p:attrName>style.visibility</p:attrName>
                                        </p:attrNameLst>
                                      </p:cBhvr>
                                      <p:to>
                                        <p:strVal val="visible"/>
                                      </p:to>
                                    </p:set>
                                  </p:childTnLst>
                                  <p:subTnLst>
                                    <p:audio>
                                      <p:cMediaNode>
                                        <p:cTn display="0" masterRel="sameClick">
                                          <p:stCondLst>
                                            <p:cond evt="begin" delay="0">
                                              <p:tn val="45"/>
                                            </p:cond>
                                          </p:stCondLst>
                                          <p:endCondLst>
                                            <p:cond evt="onStopAudio" delay="0">
                                              <p:tgtEl>
                                                <p:sldTgt/>
                                              </p:tgtEl>
                                            </p:cond>
                                          </p:endCondLst>
                                        </p:cTn>
                                        <p:tgtEl>
                                          <p:sndTgt r:embed="rId2" name="click.wav"/>
                                        </p:tgtEl>
                                      </p:cMediaNode>
                                    </p:audio>
                                  </p:subTnLst>
                                </p:cTn>
                              </p:par>
                              <p:par>
                                <p:cTn id="47" presetID="1" presetClass="exit" presetSubtype="0" fill="hold" grpId="1" nodeType="withEffect">
                                  <p:stCondLst>
                                    <p:cond delay="6000"/>
                                  </p:stCondLst>
                                  <p:childTnLst>
                                    <p:set>
                                      <p:cBhvr>
                                        <p:cTn id="48" dur="1" fill="hold">
                                          <p:stCondLst>
                                            <p:cond delay="0"/>
                                          </p:stCondLst>
                                        </p:cTn>
                                        <p:tgtEl>
                                          <p:spTgt spid="119"/>
                                        </p:tgtEl>
                                        <p:attrNameLst>
                                          <p:attrName>style.visibility</p:attrName>
                                        </p:attrNameLst>
                                      </p:cBhvr>
                                      <p:to>
                                        <p:strVal val="hidden"/>
                                      </p:to>
                                    </p:set>
                                  </p:childTnLst>
                                </p:cTn>
                              </p:par>
                              <p:par>
                                <p:cTn id="49" presetID="1" presetClass="entr" presetSubtype="0" fill="hold" grpId="0" nodeType="withEffect">
                                  <p:stCondLst>
                                    <p:cond delay="6000"/>
                                  </p:stCondLst>
                                  <p:childTnLst>
                                    <p:set>
                                      <p:cBhvr>
                                        <p:cTn id="50" dur="1" fill="hold">
                                          <p:stCondLst>
                                            <p:cond delay="0"/>
                                          </p:stCondLst>
                                        </p:cTn>
                                        <p:tgtEl>
                                          <p:spTgt spid="120"/>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2" name="click.wav"/>
                                        </p:tgtEl>
                                      </p:cMediaNode>
                                    </p:audio>
                                  </p:subTnLst>
                                </p:cTn>
                              </p:par>
                              <p:par>
                                <p:cTn id="51" presetID="1" presetClass="exit" presetSubtype="0" fill="hold" grpId="1" nodeType="withEffect">
                                  <p:stCondLst>
                                    <p:cond delay="7000"/>
                                  </p:stCondLst>
                                  <p:childTnLst>
                                    <p:set>
                                      <p:cBhvr>
                                        <p:cTn id="52" dur="1" fill="hold">
                                          <p:stCondLst>
                                            <p:cond delay="0"/>
                                          </p:stCondLst>
                                        </p:cTn>
                                        <p:tgtEl>
                                          <p:spTgt spid="120"/>
                                        </p:tgtEl>
                                        <p:attrNameLst>
                                          <p:attrName>style.visibility</p:attrName>
                                        </p:attrNameLst>
                                      </p:cBhvr>
                                      <p:to>
                                        <p:strVal val="hidden"/>
                                      </p:to>
                                    </p:set>
                                  </p:childTnLst>
                                </p:cTn>
                              </p:par>
                              <p:par>
                                <p:cTn id="53" presetID="1" presetClass="entr" presetSubtype="0" fill="hold" grpId="0" nodeType="withEffect">
                                  <p:stCondLst>
                                    <p:cond delay="7000"/>
                                  </p:stCondLst>
                                  <p:childTnLst>
                                    <p:set>
                                      <p:cBhvr>
                                        <p:cTn id="54" dur="1" fill="hold">
                                          <p:stCondLst>
                                            <p:cond delay="0"/>
                                          </p:stCondLst>
                                        </p:cTn>
                                        <p:tgtEl>
                                          <p:spTgt spid="121"/>
                                        </p:tgtEl>
                                        <p:attrNameLst>
                                          <p:attrName>style.visibility</p:attrName>
                                        </p:attrNameLst>
                                      </p:cBhvr>
                                      <p:to>
                                        <p:strVal val="visible"/>
                                      </p:to>
                                    </p:set>
                                  </p:childTnLst>
                                  <p:subTnLst>
                                    <p:audio>
                                      <p:cMediaNode>
                                        <p:cTn display="0" masterRel="sameClick">
                                          <p:stCondLst>
                                            <p:cond evt="begin" delay="0">
                                              <p:tn val="53"/>
                                            </p:cond>
                                          </p:stCondLst>
                                          <p:endCondLst>
                                            <p:cond evt="onStopAudio" delay="0">
                                              <p:tgtEl>
                                                <p:sldTgt/>
                                              </p:tgtEl>
                                            </p:cond>
                                          </p:endCondLst>
                                        </p:cTn>
                                        <p:tgtEl>
                                          <p:sndTgt r:embed="rId2" name="click.wav"/>
                                        </p:tgtEl>
                                      </p:cMediaNode>
                                    </p:audio>
                                  </p:subTnLst>
                                </p:cTn>
                              </p:par>
                              <p:par>
                                <p:cTn id="55" presetID="1" presetClass="exit" presetSubtype="0" fill="hold" grpId="1" nodeType="withEffect">
                                  <p:stCondLst>
                                    <p:cond delay="8000"/>
                                  </p:stCondLst>
                                  <p:childTnLst>
                                    <p:set>
                                      <p:cBhvr>
                                        <p:cTn id="56" dur="1" fill="hold">
                                          <p:stCondLst>
                                            <p:cond delay="0"/>
                                          </p:stCondLst>
                                        </p:cTn>
                                        <p:tgtEl>
                                          <p:spTgt spid="121"/>
                                        </p:tgtEl>
                                        <p:attrNameLst>
                                          <p:attrName>style.visibility</p:attrName>
                                        </p:attrNameLst>
                                      </p:cBhvr>
                                      <p:to>
                                        <p:strVal val="hidden"/>
                                      </p:to>
                                    </p:set>
                                  </p:childTnLst>
                                </p:cTn>
                              </p:par>
                              <p:par>
                                <p:cTn id="57" presetID="1" presetClass="entr" presetSubtype="0" fill="hold" grpId="0" nodeType="withEffect">
                                  <p:stCondLst>
                                    <p:cond delay="8000"/>
                                  </p:stCondLst>
                                  <p:childTnLst>
                                    <p:set>
                                      <p:cBhvr>
                                        <p:cTn id="58" dur="1" fill="hold">
                                          <p:stCondLst>
                                            <p:cond delay="0"/>
                                          </p:stCondLst>
                                        </p:cTn>
                                        <p:tgtEl>
                                          <p:spTgt spid="122"/>
                                        </p:tgtEl>
                                        <p:attrNameLst>
                                          <p:attrName>style.visibility</p:attrName>
                                        </p:attrNameLst>
                                      </p:cBhvr>
                                      <p:to>
                                        <p:strVal val="visible"/>
                                      </p:to>
                                    </p:set>
                                  </p:childTnLst>
                                  <p:subTnLst>
                                    <p:audio>
                                      <p:cMediaNode>
                                        <p:cTn display="0" masterRel="sameClick">
                                          <p:stCondLst>
                                            <p:cond evt="begin" delay="0">
                                              <p:tn val="57"/>
                                            </p:cond>
                                          </p:stCondLst>
                                          <p:endCondLst>
                                            <p:cond evt="onStopAudio" delay="0">
                                              <p:tgtEl>
                                                <p:sldTgt/>
                                              </p:tgtEl>
                                            </p:cond>
                                          </p:endCondLst>
                                        </p:cTn>
                                        <p:tgtEl>
                                          <p:sndTgt r:embed="rId2" name="click.wav"/>
                                        </p:tgtEl>
                                      </p:cMediaNode>
                                    </p:audio>
                                  </p:subTnLst>
                                </p:cTn>
                              </p:par>
                              <p:par>
                                <p:cTn id="59" presetID="1" presetClass="exit" presetSubtype="0" fill="hold" grpId="1" nodeType="withEffect">
                                  <p:stCondLst>
                                    <p:cond delay="9000"/>
                                  </p:stCondLst>
                                  <p:childTnLst>
                                    <p:set>
                                      <p:cBhvr>
                                        <p:cTn id="60" dur="1" fill="hold">
                                          <p:stCondLst>
                                            <p:cond delay="0"/>
                                          </p:stCondLst>
                                        </p:cTn>
                                        <p:tgtEl>
                                          <p:spTgt spid="122"/>
                                        </p:tgtEl>
                                        <p:attrNameLst>
                                          <p:attrName>style.visibility</p:attrName>
                                        </p:attrNameLst>
                                      </p:cBhvr>
                                      <p:to>
                                        <p:strVal val="hidden"/>
                                      </p:to>
                                    </p:set>
                                  </p:childTnLst>
                                </p:cTn>
                              </p:par>
                              <p:par>
                                <p:cTn id="61" presetID="1" presetClass="entr" presetSubtype="0" fill="hold" grpId="0" nodeType="withEffect">
                                  <p:stCondLst>
                                    <p:cond delay="9000"/>
                                  </p:stCondLst>
                                  <p:childTnLst>
                                    <p:set>
                                      <p:cBhvr>
                                        <p:cTn id="62" dur="1" fill="hold">
                                          <p:stCondLst>
                                            <p:cond delay="0"/>
                                          </p:stCondLst>
                                        </p:cTn>
                                        <p:tgtEl>
                                          <p:spTgt spid="123"/>
                                        </p:tgtEl>
                                        <p:attrNameLst>
                                          <p:attrName>style.visibility</p:attrName>
                                        </p:attrNameLst>
                                      </p:cBhvr>
                                      <p:to>
                                        <p:strVal val="visible"/>
                                      </p:to>
                                    </p:set>
                                  </p:childTnLst>
                                  <p:subTnLst>
                                    <p:audio>
                                      <p:cMediaNode>
                                        <p:cTn display="0" masterRel="sameClick">
                                          <p:stCondLst>
                                            <p:cond evt="begin" delay="0">
                                              <p:tn val="61"/>
                                            </p:cond>
                                          </p:stCondLst>
                                          <p:endCondLst>
                                            <p:cond evt="onStopAudio" delay="0">
                                              <p:tgtEl>
                                                <p:sldTgt/>
                                              </p:tgtEl>
                                            </p:cond>
                                          </p:endCondLst>
                                        </p:cTn>
                                        <p:tgtEl>
                                          <p:sndTgt r:embed="rId2" name="click.wav"/>
                                        </p:tgtEl>
                                      </p:cMediaNode>
                                    </p:audio>
                                  </p:subTnLst>
                                </p:cTn>
                              </p:par>
                              <p:par>
                                <p:cTn id="63" presetID="1" presetClass="exit" presetSubtype="0" fill="hold" grpId="1" nodeType="withEffect">
                                  <p:stCondLst>
                                    <p:cond delay="10000"/>
                                  </p:stCondLst>
                                  <p:childTnLst>
                                    <p:set>
                                      <p:cBhvr>
                                        <p:cTn id="64" dur="1" fill="hold">
                                          <p:stCondLst>
                                            <p:cond delay="0"/>
                                          </p:stCondLst>
                                        </p:cTn>
                                        <p:tgtEl>
                                          <p:spTgt spid="123"/>
                                        </p:tgtEl>
                                        <p:attrNameLst>
                                          <p:attrName>style.visibility</p:attrName>
                                        </p:attrNameLst>
                                      </p:cBhvr>
                                      <p:to>
                                        <p:strVal val="hidden"/>
                                      </p:to>
                                    </p:set>
                                  </p:childTnLst>
                                </p:cTn>
                              </p:par>
                              <p:par>
                                <p:cTn id="65" presetID="1" presetClass="entr" presetSubtype="0" fill="hold" grpId="0" nodeType="withEffect">
                                  <p:stCondLst>
                                    <p:cond delay="10000"/>
                                  </p:stCondLst>
                                  <p:childTnLst>
                                    <p:set>
                                      <p:cBhvr>
                                        <p:cTn id="66" dur="1" fill="hold">
                                          <p:stCondLst>
                                            <p:cond delay="0"/>
                                          </p:stCondLst>
                                        </p:cTn>
                                        <p:tgtEl>
                                          <p:spTgt spid="124"/>
                                        </p:tgtEl>
                                        <p:attrNameLst>
                                          <p:attrName>style.visibility</p:attrName>
                                        </p:attrNameLst>
                                      </p:cBhvr>
                                      <p:to>
                                        <p:strVal val="visible"/>
                                      </p:to>
                                    </p:set>
                                  </p:childTnLst>
                                  <p:subTnLst>
                                    <p:audio>
                                      <p:cMediaNode>
                                        <p:cTn display="0" masterRel="sameClick">
                                          <p:stCondLst>
                                            <p:cond evt="begin" delay="0">
                                              <p:tn val="65"/>
                                            </p:cond>
                                          </p:stCondLst>
                                          <p:endCondLst>
                                            <p:cond evt="onStopAudio" delay="0">
                                              <p:tgtEl>
                                                <p:sldTgt/>
                                              </p:tgtEl>
                                            </p:cond>
                                          </p:endCondLst>
                                        </p:cTn>
                                        <p:tgtEl>
                                          <p:sndTgt r:embed="rId2" name="click.wav"/>
                                        </p:tgtEl>
                                      </p:cMediaNode>
                                    </p:audio>
                                  </p:subTnLst>
                                </p:cTn>
                              </p:par>
                              <p:par>
                                <p:cTn id="67" presetID="1" presetClass="exit" presetSubtype="0" fill="hold" grpId="1" nodeType="withEffect">
                                  <p:stCondLst>
                                    <p:cond delay="11000"/>
                                  </p:stCondLst>
                                  <p:childTnLst>
                                    <p:set>
                                      <p:cBhvr>
                                        <p:cTn id="68" dur="1" fill="hold">
                                          <p:stCondLst>
                                            <p:cond delay="0"/>
                                          </p:stCondLst>
                                        </p:cTn>
                                        <p:tgtEl>
                                          <p:spTgt spid="124"/>
                                        </p:tgtEl>
                                        <p:attrNameLst>
                                          <p:attrName>style.visibility</p:attrName>
                                        </p:attrNameLst>
                                      </p:cBhvr>
                                      <p:to>
                                        <p:strVal val="hidden"/>
                                      </p:to>
                                    </p:set>
                                  </p:childTnLst>
                                </p:cTn>
                              </p:par>
                              <p:par>
                                <p:cTn id="69" presetID="1" presetClass="entr" presetSubtype="0" fill="hold" grpId="0" nodeType="withEffect">
                                  <p:stCondLst>
                                    <p:cond delay="11000"/>
                                  </p:stCondLst>
                                  <p:childTnLst>
                                    <p:set>
                                      <p:cBhvr>
                                        <p:cTn id="70" dur="1" fill="hold">
                                          <p:stCondLst>
                                            <p:cond delay="0"/>
                                          </p:stCondLst>
                                        </p:cTn>
                                        <p:tgtEl>
                                          <p:spTgt spid="125"/>
                                        </p:tgtEl>
                                        <p:attrNameLst>
                                          <p:attrName>style.visibility</p:attrName>
                                        </p:attrNameLst>
                                      </p:cBhvr>
                                      <p:to>
                                        <p:strVal val="visible"/>
                                      </p:to>
                                    </p:set>
                                  </p:childTnLst>
                                  <p:subTnLst>
                                    <p:audio>
                                      <p:cMediaNode>
                                        <p:cTn display="0" masterRel="sameClick">
                                          <p:stCondLst>
                                            <p:cond evt="begin" delay="0">
                                              <p:tn val="69"/>
                                            </p:cond>
                                          </p:stCondLst>
                                          <p:endCondLst>
                                            <p:cond evt="onStopAudio" delay="0">
                                              <p:tgtEl>
                                                <p:sldTgt/>
                                              </p:tgtEl>
                                            </p:cond>
                                          </p:endCondLst>
                                        </p:cTn>
                                        <p:tgtEl>
                                          <p:sndTgt r:embed="rId2" name="click.wav"/>
                                        </p:tgtEl>
                                      </p:cMediaNode>
                                    </p:audio>
                                  </p:subTnLst>
                                </p:cTn>
                              </p:par>
                              <p:par>
                                <p:cTn id="71" presetID="1" presetClass="exit" presetSubtype="0" fill="hold" grpId="1" nodeType="withEffect">
                                  <p:stCondLst>
                                    <p:cond delay="12000"/>
                                  </p:stCondLst>
                                  <p:childTnLst>
                                    <p:set>
                                      <p:cBhvr>
                                        <p:cTn id="72" dur="1" fill="hold">
                                          <p:stCondLst>
                                            <p:cond delay="0"/>
                                          </p:stCondLst>
                                        </p:cTn>
                                        <p:tgtEl>
                                          <p:spTgt spid="125"/>
                                        </p:tgtEl>
                                        <p:attrNameLst>
                                          <p:attrName>style.visibility</p:attrName>
                                        </p:attrNameLst>
                                      </p:cBhvr>
                                      <p:to>
                                        <p:strVal val="hidden"/>
                                      </p:to>
                                    </p:set>
                                  </p:childTnLst>
                                </p:cTn>
                              </p:par>
                              <p:par>
                                <p:cTn id="73" presetID="1" presetClass="entr" presetSubtype="0" fill="hold" grpId="0" nodeType="withEffect">
                                  <p:stCondLst>
                                    <p:cond delay="12000"/>
                                  </p:stCondLst>
                                  <p:childTnLst>
                                    <p:set>
                                      <p:cBhvr>
                                        <p:cTn id="74" dur="1" fill="hold">
                                          <p:stCondLst>
                                            <p:cond delay="0"/>
                                          </p:stCondLst>
                                        </p:cTn>
                                        <p:tgtEl>
                                          <p:spTgt spid="126"/>
                                        </p:tgtEl>
                                        <p:attrNameLst>
                                          <p:attrName>style.visibility</p:attrName>
                                        </p:attrNameLst>
                                      </p:cBhvr>
                                      <p:to>
                                        <p:strVal val="visible"/>
                                      </p:to>
                                    </p:set>
                                  </p:childTnLst>
                                  <p:subTnLst>
                                    <p:audio>
                                      <p:cMediaNode>
                                        <p:cTn display="0" masterRel="sameClick">
                                          <p:stCondLst>
                                            <p:cond evt="begin" delay="0">
                                              <p:tn val="73"/>
                                            </p:cond>
                                          </p:stCondLst>
                                          <p:endCondLst>
                                            <p:cond evt="onStopAudio" delay="0">
                                              <p:tgtEl>
                                                <p:sldTgt/>
                                              </p:tgtEl>
                                            </p:cond>
                                          </p:endCondLst>
                                        </p:cTn>
                                        <p:tgtEl>
                                          <p:sndTgt r:embed="rId2" name="click.wav"/>
                                        </p:tgtEl>
                                      </p:cMediaNode>
                                    </p:audio>
                                  </p:subTnLst>
                                </p:cTn>
                              </p:par>
                              <p:par>
                                <p:cTn id="75" presetID="1" presetClass="exit" presetSubtype="0" fill="hold" grpId="1" nodeType="withEffect">
                                  <p:stCondLst>
                                    <p:cond delay="13000"/>
                                  </p:stCondLst>
                                  <p:childTnLst>
                                    <p:set>
                                      <p:cBhvr>
                                        <p:cTn id="76" dur="1" fill="hold">
                                          <p:stCondLst>
                                            <p:cond delay="0"/>
                                          </p:stCondLst>
                                        </p:cTn>
                                        <p:tgtEl>
                                          <p:spTgt spid="126"/>
                                        </p:tgtEl>
                                        <p:attrNameLst>
                                          <p:attrName>style.visibility</p:attrName>
                                        </p:attrNameLst>
                                      </p:cBhvr>
                                      <p:to>
                                        <p:strVal val="hidden"/>
                                      </p:to>
                                    </p:set>
                                  </p:childTnLst>
                                </p:cTn>
                              </p:par>
                              <p:par>
                                <p:cTn id="77" presetID="1" presetClass="entr" presetSubtype="0" fill="hold" grpId="0" nodeType="withEffect">
                                  <p:stCondLst>
                                    <p:cond delay="13000"/>
                                  </p:stCondLst>
                                  <p:childTnLst>
                                    <p:set>
                                      <p:cBhvr>
                                        <p:cTn id="78" dur="1" fill="hold">
                                          <p:stCondLst>
                                            <p:cond delay="0"/>
                                          </p:stCondLst>
                                        </p:cTn>
                                        <p:tgtEl>
                                          <p:spTgt spid="127"/>
                                        </p:tgtEl>
                                        <p:attrNameLst>
                                          <p:attrName>style.visibility</p:attrName>
                                        </p:attrNameLst>
                                      </p:cBhvr>
                                      <p:to>
                                        <p:strVal val="visible"/>
                                      </p:to>
                                    </p:set>
                                  </p:childTnLst>
                                  <p:subTnLst>
                                    <p:audio>
                                      <p:cMediaNode>
                                        <p:cTn display="0" masterRel="sameClick">
                                          <p:stCondLst>
                                            <p:cond evt="begin" delay="0">
                                              <p:tn val="77"/>
                                            </p:cond>
                                          </p:stCondLst>
                                          <p:endCondLst>
                                            <p:cond evt="onStopAudio" delay="0">
                                              <p:tgtEl>
                                                <p:sldTgt/>
                                              </p:tgtEl>
                                            </p:cond>
                                          </p:endCondLst>
                                        </p:cTn>
                                        <p:tgtEl>
                                          <p:sndTgt r:embed="rId2" name="click.wav"/>
                                        </p:tgtEl>
                                      </p:cMediaNode>
                                    </p:audio>
                                  </p:subTnLst>
                                </p:cTn>
                              </p:par>
                              <p:par>
                                <p:cTn id="79" presetID="1" presetClass="exit" presetSubtype="0" fill="hold" grpId="1" nodeType="withEffect">
                                  <p:stCondLst>
                                    <p:cond delay="14000"/>
                                  </p:stCondLst>
                                  <p:childTnLst>
                                    <p:set>
                                      <p:cBhvr>
                                        <p:cTn id="80" dur="1" fill="hold">
                                          <p:stCondLst>
                                            <p:cond delay="0"/>
                                          </p:stCondLst>
                                        </p:cTn>
                                        <p:tgtEl>
                                          <p:spTgt spid="127"/>
                                        </p:tgtEl>
                                        <p:attrNameLst>
                                          <p:attrName>style.visibility</p:attrName>
                                        </p:attrNameLst>
                                      </p:cBhvr>
                                      <p:to>
                                        <p:strVal val="hidden"/>
                                      </p:to>
                                    </p:set>
                                  </p:childTnLst>
                                </p:cTn>
                              </p:par>
                              <p:par>
                                <p:cTn id="81" presetID="1" presetClass="entr" presetSubtype="0" fill="hold" grpId="0" nodeType="withEffect">
                                  <p:stCondLst>
                                    <p:cond delay="14000"/>
                                  </p:stCondLst>
                                  <p:childTnLst>
                                    <p:set>
                                      <p:cBhvr>
                                        <p:cTn id="82" dur="1" fill="hold">
                                          <p:stCondLst>
                                            <p:cond delay="0"/>
                                          </p:stCondLst>
                                        </p:cTn>
                                        <p:tgtEl>
                                          <p:spTgt spid="128"/>
                                        </p:tgtEl>
                                        <p:attrNameLst>
                                          <p:attrName>style.visibility</p:attrName>
                                        </p:attrNameLst>
                                      </p:cBhvr>
                                      <p:to>
                                        <p:strVal val="visible"/>
                                      </p:to>
                                    </p:set>
                                  </p:childTnLst>
                                  <p:subTnLst>
                                    <p:audio>
                                      <p:cMediaNode>
                                        <p:cTn display="0" masterRel="sameClick">
                                          <p:stCondLst>
                                            <p:cond evt="begin" delay="0">
                                              <p:tn val="81"/>
                                            </p:cond>
                                          </p:stCondLst>
                                          <p:endCondLst>
                                            <p:cond evt="onStopAudio" delay="0">
                                              <p:tgtEl>
                                                <p:sldTgt/>
                                              </p:tgtEl>
                                            </p:cond>
                                          </p:endCondLst>
                                        </p:cTn>
                                        <p:tgtEl>
                                          <p:sndTgt r:embed="rId2" name="click.wav"/>
                                        </p:tgtEl>
                                      </p:cMediaNode>
                                    </p:audio>
                                  </p:subTnLst>
                                </p:cTn>
                              </p:par>
                              <p:par>
                                <p:cTn id="83" presetID="1" presetClass="exit" presetSubtype="0" fill="hold" grpId="1" nodeType="withEffect">
                                  <p:stCondLst>
                                    <p:cond delay="15000"/>
                                  </p:stCondLst>
                                  <p:childTnLst>
                                    <p:set>
                                      <p:cBhvr>
                                        <p:cTn id="84" dur="1" fill="hold">
                                          <p:stCondLst>
                                            <p:cond delay="0"/>
                                          </p:stCondLst>
                                        </p:cTn>
                                        <p:tgtEl>
                                          <p:spTgt spid="128"/>
                                        </p:tgtEl>
                                        <p:attrNameLst>
                                          <p:attrName>style.visibility</p:attrName>
                                        </p:attrNameLst>
                                      </p:cBhvr>
                                      <p:to>
                                        <p:strVal val="hidden"/>
                                      </p:to>
                                    </p:set>
                                  </p:childTnLst>
                                </p:cTn>
                              </p:par>
                              <p:par>
                                <p:cTn id="85" presetID="1" presetClass="entr" presetSubtype="0" fill="hold" grpId="0" nodeType="withEffect">
                                  <p:stCondLst>
                                    <p:cond delay="15000"/>
                                  </p:stCondLst>
                                  <p:childTnLst>
                                    <p:set>
                                      <p:cBhvr>
                                        <p:cTn id="86" dur="1" fill="hold">
                                          <p:stCondLst>
                                            <p:cond delay="0"/>
                                          </p:stCondLst>
                                        </p:cTn>
                                        <p:tgtEl>
                                          <p:spTgt spid="129"/>
                                        </p:tgtEl>
                                        <p:attrNameLst>
                                          <p:attrName>style.visibility</p:attrName>
                                        </p:attrNameLst>
                                      </p:cBhvr>
                                      <p:to>
                                        <p:strVal val="visible"/>
                                      </p:to>
                                    </p:set>
                                  </p:childTnLst>
                                  <p:subTnLst>
                                    <p:audio>
                                      <p:cMediaNode>
                                        <p:cTn display="0" masterRel="sameClick">
                                          <p:stCondLst>
                                            <p:cond evt="begin" delay="0">
                                              <p:tn val="85"/>
                                            </p:cond>
                                          </p:stCondLst>
                                          <p:endCondLst>
                                            <p:cond evt="onStopAudio" delay="0">
                                              <p:tgtEl>
                                                <p:sldTgt/>
                                              </p:tgtEl>
                                            </p:cond>
                                          </p:endCondLst>
                                        </p:cTn>
                                        <p:tgtEl>
                                          <p:sndTgt r:embed="rId2" name="click.wav"/>
                                        </p:tgtEl>
                                      </p:cMediaNode>
                                    </p:audio>
                                  </p:subTnLst>
                                </p:cTn>
                              </p:par>
                              <p:par>
                                <p:cTn id="87" presetID="1" presetClass="exit" presetSubtype="0" fill="hold" grpId="1" nodeType="withEffect">
                                  <p:stCondLst>
                                    <p:cond delay="16000"/>
                                  </p:stCondLst>
                                  <p:childTnLst>
                                    <p:set>
                                      <p:cBhvr>
                                        <p:cTn id="88" dur="1" fill="hold">
                                          <p:stCondLst>
                                            <p:cond delay="0"/>
                                          </p:stCondLst>
                                        </p:cTn>
                                        <p:tgtEl>
                                          <p:spTgt spid="129"/>
                                        </p:tgtEl>
                                        <p:attrNameLst>
                                          <p:attrName>style.visibility</p:attrName>
                                        </p:attrNameLst>
                                      </p:cBhvr>
                                      <p:to>
                                        <p:strVal val="hidden"/>
                                      </p:to>
                                    </p:set>
                                  </p:childTnLst>
                                </p:cTn>
                              </p:par>
                              <p:par>
                                <p:cTn id="89" presetID="1" presetClass="entr" presetSubtype="0" fill="hold" grpId="0" nodeType="withEffect">
                                  <p:stCondLst>
                                    <p:cond delay="16000"/>
                                  </p:stCondLst>
                                  <p:childTnLst>
                                    <p:set>
                                      <p:cBhvr>
                                        <p:cTn id="90" dur="1" fill="hold">
                                          <p:stCondLst>
                                            <p:cond delay="0"/>
                                          </p:stCondLst>
                                        </p:cTn>
                                        <p:tgtEl>
                                          <p:spTgt spid="130"/>
                                        </p:tgtEl>
                                        <p:attrNameLst>
                                          <p:attrName>style.visibility</p:attrName>
                                        </p:attrNameLst>
                                      </p:cBhvr>
                                      <p:to>
                                        <p:strVal val="visible"/>
                                      </p:to>
                                    </p:set>
                                  </p:childTnLst>
                                  <p:subTnLst>
                                    <p:audio>
                                      <p:cMediaNode>
                                        <p:cTn display="0" masterRel="sameClick">
                                          <p:stCondLst>
                                            <p:cond evt="begin" delay="0">
                                              <p:tn val="89"/>
                                            </p:cond>
                                          </p:stCondLst>
                                          <p:endCondLst>
                                            <p:cond evt="onStopAudio" delay="0">
                                              <p:tgtEl>
                                                <p:sldTgt/>
                                              </p:tgtEl>
                                            </p:cond>
                                          </p:endCondLst>
                                        </p:cTn>
                                        <p:tgtEl>
                                          <p:sndTgt r:embed="rId2" name="click.wav"/>
                                        </p:tgtEl>
                                      </p:cMediaNode>
                                    </p:audio>
                                  </p:subTnLst>
                                </p:cTn>
                              </p:par>
                              <p:par>
                                <p:cTn id="91" presetID="1" presetClass="exit" presetSubtype="0" fill="hold" grpId="1" nodeType="withEffect">
                                  <p:stCondLst>
                                    <p:cond delay="17000"/>
                                  </p:stCondLst>
                                  <p:childTnLst>
                                    <p:set>
                                      <p:cBhvr>
                                        <p:cTn id="92" dur="1" fill="hold">
                                          <p:stCondLst>
                                            <p:cond delay="0"/>
                                          </p:stCondLst>
                                        </p:cTn>
                                        <p:tgtEl>
                                          <p:spTgt spid="130"/>
                                        </p:tgtEl>
                                        <p:attrNameLst>
                                          <p:attrName>style.visibility</p:attrName>
                                        </p:attrNameLst>
                                      </p:cBhvr>
                                      <p:to>
                                        <p:strVal val="hidden"/>
                                      </p:to>
                                    </p:set>
                                  </p:childTnLst>
                                </p:cTn>
                              </p:par>
                              <p:par>
                                <p:cTn id="93" presetID="1" presetClass="entr" presetSubtype="0" fill="hold" grpId="0" nodeType="withEffect">
                                  <p:stCondLst>
                                    <p:cond delay="17000"/>
                                  </p:stCondLst>
                                  <p:childTnLst>
                                    <p:set>
                                      <p:cBhvr>
                                        <p:cTn id="94" dur="1" fill="hold">
                                          <p:stCondLst>
                                            <p:cond delay="0"/>
                                          </p:stCondLst>
                                        </p:cTn>
                                        <p:tgtEl>
                                          <p:spTgt spid="131"/>
                                        </p:tgtEl>
                                        <p:attrNameLst>
                                          <p:attrName>style.visibility</p:attrName>
                                        </p:attrNameLst>
                                      </p:cBhvr>
                                      <p:to>
                                        <p:strVal val="visible"/>
                                      </p:to>
                                    </p:set>
                                  </p:childTnLst>
                                  <p:subTnLst>
                                    <p:audio>
                                      <p:cMediaNode>
                                        <p:cTn display="0" masterRel="sameClick">
                                          <p:stCondLst>
                                            <p:cond evt="begin" delay="0">
                                              <p:tn val="93"/>
                                            </p:cond>
                                          </p:stCondLst>
                                          <p:endCondLst>
                                            <p:cond evt="onStopAudio" delay="0">
                                              <p:tgtEl>
                                                <p:sldTgt/>
                                              </p:tgtEl>
                                            </p:cond>
                                          </p:endCondLst>
                                        </p:cTn>
                                        <p:tgtEl>
                                          <p:sndTgt r:embed="rId2" name="click.wav"/>
                                        </p:tgtEl>
                                      </p:cMediaNode>
                                    </p:audio>
                                  </p:subTnLst>
                                </p:cTn>
                              </p:par>
                              <p:par>
                                <p:cTn id="95" presetID="1" presetClass="exit" presetSubtype="0" fill="hold" grpId="1" nodeType="withEffect">
                                  <p:stCondLst>
                                    <p:cond delay="18000"/>
                                  </p:stCondLst>
                                  <p:childTnLst>
                                    <p:set>
                                      <p:cBhvr>
                                        <p:cTn id="96" dur="1" fill="hold">
                                          <p:stCondLst>
                                            <p:cond delay="0"/>
                                          </p:stCondLst>
                                        </p:cTn>
                                        <p:tgtEl>
                                          <p:spTgt spid="131"/>
                                        </p:tgtEl>
                                        <p:attrNameLst>
                                          <p:attrName>style.visibility</p:attrName>
                                        </p:attrNameLst>
                                      </p:cBhvr>
                                      <p:to>
                                        <p:strVal val="hidden"/>
                                      </p:to>
                                    </p:set>
                                  </p:childTnLst>
                                </p:cTn>
                              </p:par>
                              <p:par>
                                <p:cTn id="97" presetID="1" presetClass="entr" presetSubtype="0" fill="hold" grpId="0" nodeType="withEffect">
                                  <p:stCondLst>
                                    <p:cond delay="18000"/>
                                  </p:stCondLst>
                                  <p:childTnLst>
                                    <p:set>
                                      <p:cBhvr>
                                        <p:cTn id="98" dur="1" fill="hold">
                                          <p:stCondLst>
                                            <p:cond delay="0"/>
                                          </p:stCondLst>
                                        </p:cTn>
                                        <p:tgtEl>
                                          <p:spTgt spid="132"/>
                                        </p:tgtEl>
                                        <p:attrNameLst>
                                          <p:attrName>style.visibility</p:attrName>
                                        </p:attrNameLst>
                                      </p:cBhvr>
                                      <p:to>
                                        <p:strVal val="visible"/>
                                      </p:to>
                                    </p:set>
                                  </p:childTnLst>
                                  <p:subTnLst>
                                    <p:audio>
                                      <p:cMediaNode>
                                        <p:cTn display="0" masterRel="sameClick">
                                          <p:stCondLst>
                                            <p:cond evt="begin" delay="0">
                                              <p:tn val="97"/>
                                            </p:cond>
                                          </p:stCondLst>
                                          <p:endCondLst>
                                            <p:cond evt="onStopAudio" delay="0">
                                              <p:tgtEl>
                                                <p:sldTgt/>
                                              </p:tgtEl>
                                            </p:cond>
                                          </p:endCondLst>
                                        </p:cTn>
                                        <p:tgtEl>
                                          <p:sndTgt r:embed="rId2" name="click.wav"/>
                                        </p:tgtEl>
                                      </p:cMediaNode>
                                    </p:audio>
                                  </p:subTnLst>
                                </p:cTn>
                              </p:par>
                              <p:par>
                                <p:cTn id="99" presetID="1" presetClass="exit" presetSubtype="0" fill="hold" grpId="1" nodeType="withEffect">
                                  <p:stCondLst>
                                    <p:cond delay="19000"/>
                                  </p:stCondLst>
                                  <p:childTnLst>
                                    <p:set>
                                      <p:cBhvr>
                                        <p:cTn id="100" dur="1" fill="hold">
                                          <p:stCondLst>
                                            <p:cond delay="0"/>
                                          </p:stCondLst>
                                        </p:cTn>
                                        <p:tgtEl>
                                          <p:spTgt spid="132"/>
                                        </p:tgtEl>
                                        <p:attrNameLst>
                                          <p:attrName>style.visibility</p:attrName>
                                        </p:attrNameLst>
                                      </p:cBhvr>
                                      <p:to>
                                        <p:strVal val="hidden"/>
                                      </p:to>
                                    </p:set>
                                  </p:childTnLst>
                                </p:cTn>
                              </p:par>
                              <p:par>
                                <p:cTn id="101" presetID="1" presetClass="entr" presetSubtype="0" fill="hold" grpId="0" nodeType="withEffect">
                                  <p:stCondLst>
                                    <p:cond delay="19000"/>
                                  </p:stCondLst>
                                  <p:childTnLst>
                                    <p:set>
                                      <p:cBhvr>
                                        <p:cTn id="102" dur="1" fill="hold">
                                          <p:stCondLst>
                                            <p:cond delay="0"/>
                                          </p:stCondLst>
                                        </p:cTn>
                                        <p:tgtEl>
                                          <p:spTgt spid="133"/>
                                        </p:tgtEl>
                                        <p:attrNameLst>
                                          <p:attrName>style.visibility</p:attrName>
                                        </p:attrNameLst>
                                      </p:cBhvr>
                                      <p:to>
                                        <p:strVal val="visible"/>
                                      </p:to>
                                    </p:set>
                                  </p:childTnLst>
                                  <p:subTnLst>
                                    <p:audio>
                                      <p:cMediaNode>
                                        <p:cTn display="0" masterRel="sameClick">
                                          <p:stCondLst>
                                            <p:cond evt="begin" delay="0">
                                              <p:tn val="101"/>
                                            </p:cond>
                                          </p:stCondLst>
                                          <p:endCondLst>
                                            <p:cond evt="onStopAudio" delay="0">
                                              <p:tgtEl>
                                                <p:sldTgt/>
                                              </p:tgtEl>
                                            </p:cond>
                                          </p:endCondLst>
                                        </p:cTn>
                                        <p:tgtEl>
                                          <p:sndTgt r:embed="rId2" name="click.wav"/>
                                        </p:tgtEl>
                                      </p:cMediaNode>
                                    </p:audio>
                                  </p:subTnLst>
                                </p:cTn>
                              </p:par>
                              <p:par>
                                <p:cTn id="103" presetID="1" presetClass="exit" presetSubtype="0" fill="hold" grpId="1" nodeType="withEffect">
                                  <p:stCondLst>
                                    <p:cond delay="20000"/>
                                  </p:stCondLst>
                                  <p:childTnLst>
                                    <p:set>
                                      <p:cBhvr>
                                        <p:cTn id="104" dur="1" fill="hold">
                                          <p:stCondLst>
                                            <p:cond delay="0"/>
                                          </p:stCondLst>
                                        </p:cTn>
                                        <p:tgtEl>
                                          <p:spTgt spid="133"/>
                                        </p:tgtEl>
                                        <p:attrNameLst>
                                          <p:attrName>style.visibility</p:attrName>
                                        </p:attrNameLst>
                                      </p:cBhvr>
                                      <p:to>
                                        <p:strVal val="hidden"/>
                                      </p:to>
                                    </p:set>
                                  </p:childTnLst>
                                </p:cTn>
                              </p:par>
                              <p:par>
                                <p:cTn id="105" presetID="1" presetClass="entr" presetSubtype="0" fill="hold" grpId="0" nodeType="withEffect">
                                  <p:stCondLst>
                                    <p:cond delay="20000"/>
                                  </p:stCondLst>
                                  <p:childTnLst>
                                    <p:set>
                                      <p:cBhvr>
                                        <p:cTn id="106" dur="1" fill="hold">
                                          <p:stCondLst>
                                            <p:cond delay="0"/>
                                          </p:stCondLst>
                                        </p:cTn>
                                        <p:tgtEl>
                                          <p:spTgt spid="134"/>
                                        </p:tgtEl>
                                        <p:attrNameLst>
                                          <p:attrName>style.visibility</p:attrName>
                                        </p:attrNameLst>
                                      </p:cBhvr>
                                      <p:to>
                                        <p:strVal val="visible"/>
                                      </p:to>
                                    </p:set>
                                  </p:childTnLst>
                                  <p:subTnLst>
                                    <p:audio>
                                      <p:cMediaNode>
                                        <p:cTn display="0" masterRel="sameClick">
                                          <p:stCondLst>
                                            <p:cond evt="begin" delay="0">
                                              <p:tn val="105"/>
                                            </p:cond>
                                          </p:stCondLst>
                                          <p:endCondLst>
                                            <p:cond evt="onStopAudio" delay="0">
                                              <p:tgtEl>
                                                <p:sldTgt/>
                                              </p:tgtEl>
                                            </p:cond>
                                          </p:endCondLst>
                                        </p:cTn>
                                        <p:tgtEl>
                                          <p:sndTgt r:embed="rId2" name="click.wav"/>
                                        </p:tgtEl>
                                      </p:cMediaNode>
                                    </p:audio>
                                  </p:subTnLst>
                                </p:cTn>
                              </p:par>
                              <p:par>
                                <p:cTn id="107" presetID="1" presetClass="exit" presetSubtype="0" fill="hold" grpId="1" nodeType="withEffect">
                                  <p:stCondLst>
                                    <p:cond delay="21000"/>
                                  </p:stCondLst>
                                  <p:childTnLst>
                                    <p:set>
                                      <p:cBhvr>
                                        <p:cTn id="108" dur="1" fill="hold">
                                          <p:stCondLst>
                                            <p:cond delay="0"/>
                                          </p:stCondLst>
                                        </p:cTn>
                                        <p:tgtEl>
                                          <p:spTgt spid="134"/>
                                        </p:tgtEl>
                                        <p:attrNameLst>
                                          <p:attrName>style.visibility</p:attrName>
                                        </p:attrNameLst>
                                      </p:cBhvr>
                                      <p:to>
                                        <p:strVal val="hidden"/>
                                      </p:to>
                                    </p:set>
                                  </p:childTnLst>
                                  <p:subTnLst>
                                    <p:audio>
                                      <p:cMediaNode>
                                        <p:cTn display="0" masterRel="sameClick">
                                          <p:stCondLst>
                                            <p:cond evt="begin" delay="0">
                                              <p:tn val="107"/>
                                            </p:cond>
                                          </p:stCondLst>
                                          <p:endCondLst>
                                            <p:cond evt="onStopAudio" delay="0">
                                              <p:tgtEl>
                                                <p:sldTgt/>
                                              </p:tgtEl>
                                            </p:cond>
                                          </p:endCondLst>
                                        </p:cTn>
                                        <p:tgtEl>
                                          <p:sndTgt r:embed="rId3" name="laser.wav"/>
                                        </p:tgtEl>
                                      </p:cMediaNode>
                                    </p:audio>
                                  </p:subTnLst>
                                </p:cTn>
                              </p:par>
                              <p:par>
                                <p:cTn id="109" presetID="1" presetClass="entr" presetSubtype="0" fill="hold" grpId="0" nodeType="withEffect">
                                  <p:stCondLst>
                                    <p:cond delay="21000"/>
                                  </p:stCondLst>
                                  <p:childTnLst>
                                    <p:set>
                                      <p:cBhvr>
                                        <p:cTn id="110" dur="1" fill="hold">
                                          <p:stCondLst>
                                            <p:cond delay="0"/>
                                          </p:stCondLst>
                                        </p:cTn>
                                        <p:tgtEl>
                                          <p:spTgt spid="135"/>
                                        </p:tgtEl>
                                        <p:attrNameLst>
                                          <p:attrName>style.visibility</p:attrName>
                                        </p:attrNameLst>
                                      </p:cBhvr>
                                      <p:to>
                                        <p:strVal val="visible"/>
                                      </p:to>
                                    </p:set>
                                  </p:childTnLst>
                                  <p:subTnLst>
                                    <p:audio>
                                      <p:cMediaNode>
                                        <p:cTn display="0" masterRel="sameClick">
                                          <p:stCondLst>
                                            <p:cond evt="begin" delay="0">
                                              <p:tn val="109"/>
                                            </p:cond>
                                          </p:stCondLst>
                                          <p:endCondLst>
                                            <p:cond evt="onStopAudio" delay="0">
                                              <p:tgtEl>
                                                <p:sldTgt/>
                                              </p:tgtEl>
                                            </p:cond>
                                          </p:endCondLst>
                                        </p:cTn>
                                        <p:tgtEl>
                                          <p:sndTgt r:embed="rId2" name="click.wav"/>
                                        </p:tgtEl>
                                      </p:cMediaNode>
                                    </p:audio>
                                  </p:subTnLst>
                                </p:cTn>
                              </p:par>
                              <p:par>
                                <p:cTn id="111" presetID="1" presetClass="exit" presetSubtype="0" fill="hold" grpId="1" nodeType="withEffect">
                                  <p:stCondLst>
                                    <p:cond delay="22000"/>
                                  </p:stCondLst>
                                  <p:childTnLst>
                                    <p:set>
                                      <p:cBhvr>
                                        <p:cTn id="112" dur="1" fill="hold">
                                          <p:stCondLst>
                                            <p:cond delay="0"/>
                                          </p:stCondLst>
                                        </p:cTn>
                                        <p:tgtEl>
                                          <p:spTgt spid="135"/>
                                        </p:tgtEl>
                                        <p:attrNameLst>
                                          <p:attrName>style.visibility</p:attrName>
                                        </p:attrNameLst>
                                      </p:cBhvr>
                                      <p:to>
                                        <p:strVal val="hidden"/>
                                      </p:to>
                                    </p:set>
                                  </p:childTnLst>
                                  <p:subTnLst>
                                    <p:audio>
                                      <p:cMediaNode>
                                        <p:cTn display="0" masterRel="sameClick">
                                          <p:stCondLst>
                                            <p:cond evt="begin" delay="0">
                                              <p:tn val="111"/>
                                            </p:cond>
                                          </p:stCondLst>
                                          <p:endCondLst>
                                            <p:cond evt="onStopAudio" delay="0">
                                              <p:tgtEl>
                                                <p:sldTgt/>
                                              </p:tgtEl>
                                            </p:cond>
                                          </p:endCondLst>
                                        </p:cTn>
                                        <p:tgtEl>
                                          <p:sndTgt r:embed="rId3" name="laser.wav"/>
                                        </p:tgtEl>
                                      </p:cMediaNode>
                                    </p:audio>
                                  </p:subTnLst>
                                </p:cTn>
                              </p:par>
                              <p:par>
                                <p:cTn id="113" presetID="1" presetClass="entr" presetSubtype="0" fill="hold" grpId="0" nodeType="withEffect">
                                  <p:stCondLst>
                                    <p:cond delay="22000"/>
                                  </p:stCondLst>
                                  <p:childTnLst>
                                    <p:set>
                                      <p:cBhvr>
                                        <p:cTn id="114" dur="1" fill="hold">
                                          <p:stCondLst>
                                            <p:cond delay="0"/>
                                          </p:stCondLst>
                                        </p:cTn>
                                        <p:tgtEl>
                                          <p:spTgt spid="136"/>
                                        </p:tgtEl>
                                        <p:attrNameLst>
                                          <p:attrName>style.visibility</p:attrName>
                                        </p:attrNameLst>
                                      </p:cBhvr>
                                      <p:to>
                                        <p:strVal val="visible"/>
                                      </p:to>
                                    </p:set>
                                  </p:childTnLst>
                                  <p:subTnLst>
                                    <p:audio>
                                      <p:cMediaNode>
                                        <p:cTn display="0" masterRel="sameClick">
                                          <p:stCondLst>
                                            <p:cond evt="begin" delay="0">
                                              <p:tn val="113"/>
                                            </p:cond>
                                          </p:stCondLst>
                                          <p:endCondLst>
                                            <p:cond evt="onStopAudio" delay="0">
                                              <p:tgtEl>
                                                <p:sldTgt/>
                                              </p:tgtEl>
                                            </p:cond>
                                          </p:endCondLst>
                                        </p:cTn>
                                        <p:tgtEl>
                                          <p:sndTgt r:embed="rId2" name="click.wav"/>
                                        </p:tgtEl>
                                      </p:cMediaNode>
                                    </p:audio>
                                  </p:subTnLst>
                                </p:cTn>
                              </p:par>
                              <p:par>
                                <p:cTn id="115" presetID="1" presetClass="exit" presetSubtype="0" fill="hold" grpId="1" nodeType="withEffect">
                                  <p:stCondLst>
                                    <p:cond delay="23000"/>
                                  </p:stCondLst>
                                  <p:childTnLst>
                                    <p:set>
                                      <p:cBhvr>
                                        <p:cTn id="116" dur="1" fill="hold">
                                          <p:stCondLst>
                                            <p:cond delay="0"/>
                                          </p:stCondLst>
                                        </p:cTn>
                                        <p:tgtEl>
                                          <p:spTgt spid="136"/>
                                        </p:tgtEl>
                                        <p:attrNameLst>
                                          <p:attrName>style.visibility</p:attrName>
                                        </p:attrNameLst>
                                      </p:cBhvr>
                                      <p:to>
                                        <p:strVal val="hidden"/>
                                      </p:to>
                                    </p:set>
                                  </p:childTnLst>
                                  <p:subTnLst>
                                    <p:audio>
                                      <p:cMediaNode>
                                        <p:cTn display="0" masterRel="sameClick">
                                          <p:stCondLst>
                                            <p:cond evt="begin" delay="0">
                                              <p:tn val="115"/>
                                            </p:cond>
                                          </p:stCondLst>
                                          <p:endCondLst>
                                            <p:cond evt="onStopAudio" delay="0">
                                              <p:tgtEl>
                                                <p:sldTgt/>
                                              </p:tgtEl>
                                            </p:cond>
                                          </p:endCondLst>
                                        </p:cTn>
                                        <p:tgtEl>
                                          <p:sndTgt r:embed="rId3" name="laser.wav"/>
                                        </p:tgtEl>
                                      </p:cMediaNode>
                                    </p:audio>
                                  </p:subTnLst>
                                </p:cTn>
                              </p:par>
                              <p:par>
                                <p:cTn id="117" presetID="1" presetClass="entr" presetSubtype="0" fill="hold" grpId="0" nodeType="withEffect">
                                  <p:stCondLst>
                                    <p:cond delay="23000"/>
                                  </p:stCondLst>
                                  <p:childTnLst>
                                    <p:set>
                                      <p:cBhvr>
                                        <p:cTn id="118" dur="1" fill="hold">
                                          <p:stCondLst>
                                            <p:cond delay="0"/>
                                          </p:stCondLst>
                                        </p:cTn>
                                        <p:tgtEl>
                                          <p:spTgt spid="137"/>
                                        </p:tgtEl>
                                        <p:attrNameLst>
                                          <p:attrName>style.visibility</p:attrName>
                                        </p:attrNameLst>
                                      </p:cBhvr>
                                      <p:to>
                                        <p:strVal val="visible"/>
                                      </p:to>
                                    </p:set>
                                  </p:childTnLst>
                                  <p:subTnLst>
                                    <p:audio>
                                      <p:cMediaNode>
                                        <p:cTn display="0" masterRel="sameClick">
                                          <p:stCondLst>
                                            <p:cond evt="begin" delay="0">
                                              <p:tn val="117"/>
                                            </p:cond>
                                          </p:stCondLst>
                                          <p:endCondLst>
                                            <p:cond evt="onStopAudio" delay="0">
                                              <p:tgtEl>
                                                <p:sldTgt/>
                                              </p:tgtEl>
                                            </p:cond>
                                          </p:endCondLst>
                                        </p:cTn>
                                        <p:tgtEl>
                                          <p:sndTgt r:embed="rId2" name="click.wav"/>
                                        </p:tgtEl>
                                      </p:cMediaNode>
                                    </p:audio>
                                  </p:subTnLst>
                                </p:cTn>
                              </p:par>
                              <p:par>
                                <p:cTn id="119" presetID="1" presetClass="exit" presetSubtype="0" fill="hold" grpId="1" nodeType="withEffect">
                                  <p:stCondLst>
                                    <p:cond delay="24000"/>
                                  </p:stCondLst>
                                  <p:childTnLst>
                                    <p:set>
                                      <p:cBhvr>
                                        <p:cTn id="120" dur="1" fill="hold">
                                          <p:stCondLst>
                                            <p:cond delay="0"/>
                                          </p:stCondLst>
                                        </p:cTn>
                                        <p:tgtEl>
                                          <p:spTgt spid="137"/>
                                        </p:tgtEl>
                                        <p:attrNameLst>
                                          <p:attrName>style.visibility</p:attrName>
                                        </p:attrNameLst>
                                      </p:cBhvr>
                                      <p:to>
                                        <p:strVal val="hidden"/>
                                      </p:to>
                                    </p:set>
                                  </p:childTnLst>
                                  <p:subTnLst>
                                    <p:audio>
                                      <p:cMediaNode>
                                        <p:cTn display="0" masterRel="sameClick">
                                          <p:stCondLst>
                                            <p:cond evt="begin" delay="0">
                                              <p:tn val="119"/>
                                            </p:cond>
                                          </p:stCondLst>
                                          <p:endCondLst>
                                            <p:cond evt="onStopAudio" delay="0">
                                              <p:tgtEl>
                                                <p:sldTgt/>
                                              </p:tgtEl>
                                            </p:cond>
                                          </p:endCondLst>
                                        </p:cTn>
                                        <p:tgtEl>
                                          <p:sndTgt r:embed="rId3" name="laser.wav"/>
                                        </p:tgtEl>
                                      </p:cMediaNode>
                                    </p:audio>
                                  </p:subTnLst>
                                </p:cTn>
                              </p:par>
                              <p:par>
                                <p:cTn id="121" presetID="1" presetClass="entr" presetSubtype="0" fill="hold" grpId="0" nodeType="withEffect">
                                  <p:stCondLst>
                                    <p:cond delay="24000"/>
                                  </p:stCondLst>
                                  <p:childTnLst>
                                    <p:set>
                                      <p:cBhvr>
                                        <p:cTn id="122" dur="1" fill="hold">
                                          <p:stCondLst>
                                            <p:cond delay="0"/>
                                          </p:stCondLst>
                                        </p:cTn>
                                        <p:tgtEl>
                                          <p:spTgt spid="138"/>
                                        </p:tgtEl>
                                        <p:attrNameLst>
                                          <p:attrName>style.visibility</p:attrName>
                                        </p:attrNameLst>
                                      </p:cBhvr>
                                      <p:to>
                                        <p:strVal val="visible"/>
                                      </p:to>
                                    </p:set>
                                  </p:childTnLst>
                                  <p:subTnLst>
                                    <p:audio>
                                      <p:cMediaNode>
                                        <p:cTn display="0" masterRel="sameClick">
                                          <p:stCondLst>
                                            <p:cond evt="begin" delay="0">
                                              <p:tn val="121"/>
                                            </p:cond>
                                          </p:stCondLst>
                                          <p:endCondLst>
                                            <p:cond evt="onStopAudio" delay="0">
                                              <p:tgtEl>
                                                <p:sldTgt/>
                                              </p:tgtEl>
                                            </p:cond>
                                          </p:endCondLst>
                                        </p:cTn>
                                        <p:tgtEl>
                                          <p:sndTgt r:embed="rId2" name="click.wav"/>
                                        </p:tgtEl>
                                      </p:cMediaNode>
                                    </p:audio>
                                  </p:subTnLst>
                                </p:cTn>
                              </p:par>
                              <p:par>
                                <p:cTn id="123" presetID="1" presetClass="exit" presetSubtype="0" fill="hold" grpId="1" nodeType="withEffect">
                                  <p:stCondLst>
                                    <p:cond delay="25000"/>
                                  </p:stCondLst>
                                  <p:childTnLst>
                                    <p:set>
                                      <p:cBhvr>
                                        <p:cTn id="124" dur="1" fill="hold">
                                          <p:stCondLst>
                                            <p:cond delay="0"/>
                                          </p:stCondLst>
                                        </p:cTn>
                                        <p:tgtEl>
                                          <p:spTgt spid="138"/>
                                        </p:tgtEl>
                                        <p:attrNameLst>
                                          <p:attrName>style.visibility</p:attrName>
                                        </p:attrNameLst>
                                      </p:cBhvr>
                                      <p:to>
                                        <p:strVal val="hidden"/>
                                      </p:to>
                                    </p:set>
                                  </p:childTnLst>
                                  <p:subTnLst>
                                    <p:audio>
                                      <p:cMediaNode>
                                        <p:cTn display="0" masterRel="sameClick">
                                          <p:stCondLst>
                                            <p:cond evt="begin" delay="0">
                                              <p:tn val="123"/>
                                            </p:cond>
                                          </p:stCondLst>
                                          <p:endCondLst>
                                            <p:cond evt="onStopAudio" delay="0">
                                              <p:tgtEl>
                                                <p:sldTgt/>
                                              </p:tgtEl>
                                            </p:cond>
                                          </p:endCondLst>
                                        </p:cTn>
                                        <p:tgtEl>
                                          <p:sndTgt r:embed="rId3" name="laser.wav"/>
                                        </p:tgtEl>
                                      </p:cMediaNode>
                                    </p:audio>
                                  </p:subTnLst>
                                </p:cTn>
                              </p:par>
                              <p:par>
                                <p:cTn id="125" presetID="1" presetClass="entr" presetSubtype="0" fill="hold" grpId="0" nodeType="withEffect">
                                  <p:stCondLst>
                                    <p:cond delay="25000"/>
                                  </p:stCondLst>
                                  <p:childTnLst>
                                    <p:set>
                                      <p:cBhvr>
                                        <p:cTn id="126" dur="1" fill="hold">
                                          <p:stCondLst>
                                            <p:cond delay="0"/>
                                          </p:stCondLst>
                                        </p:cTn>
                                        <p:tgtEl>
                                          <p:spTgt spid="139"/>
                                        </p:tgtEl>
                                        <p:attrNameLst>
                                          <p:attrName>style.visibility</p:attrName>
                                        </p:attrNameLst>
                                      </p:cBhvr>
                                      <p:to>
                                        <p:strVal val="visible"/>
                                      </p:to>
                                    </p:set>
                                  </p:childTnLst>
                                  <p:subTnLst>
                                    <p:audio>
                                      <p:cMediaNode>
                                        <p:cTn display="0" masterRel="sameClick">
                                          <p:stCondLst>
                                            <p:cond evt="begin" delay="0">
                                              <p:tn val="125"/>
                                            </p:cond>
                                          </p:stCondLst>
                                          <p:endCondLst>
                                            <p:cond evt="onStopAudio" delay="0">
                                              <p:tgtEl>
                                                <p:sldTgt/>
                                              </p:tgtEl>
                                            </p:cond>
                                          </p:endCondLst>
                                        </p:cTn>
                                        <p:tgtEl>
                                          <p:sndTgt r:embed="rId2" name="click.wav"/>
                                        </p:tgtEl>
                                      </p:cMediaNode>
                                    </p:audio>
                                  </p:subTnLst>
                                </p:cTn>
                              </p:par>
                              <p:par>
                                <p:cTn id="127" presetID="1" presetClass="exit" presetSubtype="0" fill="hold" grpId="1" nodeType="withEffect">
                                  <p:stCondLst>
                                    <p:cond delay="26000"/>
                                  </p:stCondLst>
                                  <p:childTnLst>
                                    <p:set>
                                      <p:cBhvr>
                                        <p:cTn id="128" dur="1" fill="hold">
                                          <p:stCondLst>
                                            <p:cond delay="0"/>
                                          </p:stCondLst>
                                        </p:cTn>
                                        <p:tgtEl>
                                          <p:spTgt spid="139"/>
                                        </p:tgtEl>
                                        <p:attrNameLst>
                                          <p:attrName>style.visibility</p:attrName>
                                        </p:attrNameLst>
                                      </p:cBhvr>
                                      <p:to>
                                        <p:strVal val="hidden"/>
                                      </p:to>
                                    </p:set>
                                  </p:childTnLst>
                                  <p:subTnLst>
                                    <p:audio>
                                      <p:cMediaNode>
                                        <p:cTn display="0" masterRel="sameClick">
                                          <p:stCondLst>
                                            <p:cond evt="begin" delay="0">
                                              <p:tn val="127"/>
                                            </p:cond>
                                          </p:stCondLst>
                                          <p:endCondLst>
                                            <p:cond evt="onStopAudio" delay="0">
                                              <p:tgtEl>
                                                <p:sldTgt/>
                                              </p:tgtEl>
                                            </p:cond>
                                          </p:endCondLst>
                                        </p:cTn>
                                        <p:tgtEl>
                                          <p:sndTgt r:embed="rId3" name="laser.wav"/>
                                        </p:tgtEl>
                                      </p:cMediaNode>
                                    </p:audio>
                                  </p:subTnLst>
                                </p:cTn>
                              </p:par>
                              <p:par>
                                <p:cTn id="129" presetID="1" presetClass="entr" presetSubtype="0" fill="hold" grpId="0" nodeType="withEffect">
                                  <p:stCondLst>
                                    <p:cond delay="26000"/>
                                  </p:stCondLst>
                                  <p:childTnLst>
                                    <p:set>
                                      <p:cBhvr>
                                        <p:cTn id="130" dur="1" fill="hold">
                                          <p:stCondLst>
                                            <p:cond delay="0"/>
                                          </p:stCondLst>
                                        </p:cTn>
                                        <p:tgtEl>
                                          <p:spTgt spid="140"/>
                                        </p:tgtEl>
                                        <p:attrNameLst>
                                          <p:attrName>style.visibility</p:attrName>
                                        </p:attrNameLst>
                                      </p:cBhvr>
                                      <p:to>
                                        <p:strVal val="visible"/>
                                      </p:to>
                                    </p:set>
                                  </p:childTnLst>
                                  <p:subTnLst>
                                    <p:audio>
                                      <p:cMediaNode>
                                        <p:cTn display="0" masterRel="sameClick">
                                          <p:stCondLst>
                                            <p:cond evt="begin" delay="0">
                                              <p:tn val="129"/>
                                            </p:cond>
                                          </p:stCondLst>
                                          <p:endCondLst>
                                            <p:cond evt="onStopAudio" delay="0">
                                              <p:tgtEl>
                                                <p:sldTgt/>
                                              </p:tgtEl>
                                            </p:cond>
                                          </p:endCondLst>
                                        </p:cTn>
                                        <p:tgtEl>
                                          <p:sndTgt r:embed="rId2" name="click.wav"/>
                                        </p:tgtEl>
                                      </p:cMediaNode>
                                    </p:audio>
                                  </p:subTnLst>
                                </p:cTn>
                              </p:par>
                              <p:par>
                                <p:cTn id="131" presetID="1" presetClass="exit" presetSubtype="0" fill="hold" grpId="1" nodeType="withEffect">
                                  <p:stCondLst>
                                    <p:cond delay="27000"/>
                                  </p:stCondLst>
                                  <p:childTnLst>
                                    <p:set>
                                      <p:cBhvr>
                                        <p:cTn id="132" dur="1" fill="hold">
                                          <p:stCondLst>
                                            <p:cond delay="0"/>
                                          </p:stCondLst>
                                        </p:cTn>
                                        <p:tgtEl>
                                          <p:spTgt spid="140"/>
                                        </p:tgtEl>
                                        <p:attrNameLst>
                                          <p:attrName>style.visibility</p:attrName>
                                        </p:attrNameLst>
                                      </p:cBhvr>
                                      <p:to>
                                        <p:strVal val="hidden"/>
                                      </p:to>
                                    </p:set>
                                  </p:childTnLst>
                                  <p:subTnLst>
                                    <p:audio>
                                      <p:cMediaNode>
                                        <p:cTn display="0" masterRel="sameClick">
                                          <p:stCondLst>
                                            <p:cond evt="begin" delay="0">
                                              <p:tn val="131"/>
                                            </p:cond>
                                          </p:stCondLst>
                                          <p:endCondLst>
                                            <p:cond evt="onStopAudio" delay="0">
                                              <p:tgtEl>
                                                <p:sldTgt/>
                                              </p:tgtEl>
                                            </p:cond>
                                          </p:endCondLst>
                                        </p:cTn>
                                        <p:tgtEl>
                                          <p:sndTgt r:embed="rId3" name="laser.wav"/>
                                        </p:tgtEl>
                                      </p:cMediaNode>
                                    </p:audio>
                                  </p:subTnLst>
                                </p:cTn>
                              </p:par>
                              <p:par>
                                <p:cTn id="133" presetID="1" presetClass="entr" presetSubtype="0" fill="hold" grpId="0" nodeType="withEffect">
                                  <p:stCondLst>
                                    <p:cond delay="27000"/>
                                  </p:stCondLst>
                                  <p:childTnLst>
                                    <p:set>
                                      <p:cBhvr>
                                        <p:cTn id="134" dur="1" fill="hold">
                                          <p:stCondLst>
                                            <p:cond delay="0"/>
                                          </p:stCondLst>
                                        </p:cTn>
                                        <p:tgtEl>
                                          <p:spTgt spid="141"/>
                                        </p:tgtEl>
                                        <p:attrNameLst>
                                          <p:attrName>style.visibility</p:attrName>
                                        </p:attrNameLst>
                                      </p:cBhvr>
                                      <p:to>
                                        <p:strVal val="visible"/>
                                      </p:to>
                                    </p:set>
                                  </p:childTnLst>
                                  <p:subTnLst>
                                    <p:audio>
                                      <p:cMediaNode>
                                        <p:cTn display="0" masterRel="sameClick">
                                          <p:stCondLst>
                                            <p:cond evt="begin" delay="0">
                                              <p:tn val="133"/>
                                            </p:cond>
                                          </p:stCondLst>
                                          <p:endCondLst>
                                            <p:cond evt="onStopAudio" delay="0">
                                              <p:tgtEl>
                                                <p:sldTgt/>
                                              </p:tgtEl>
                                            </p:cond>
                                          </p:endCondLst>
                                        </p:cTn>
                                        <p:tgtEl>
                                          <p:sndTgt r:embed="rId2" name="click.wav"/>
                                        </p:tgtEl>
                                      </p:cMediaNode>
                                    </p:audio>
                                  </p:subTnLst>
                                </p:cTn>
                              </p:par>
                              <p:par>
                                <p:cTn id="135" presetID="1" presetClass="exit" presetSubtype="0" fill="hold" grpId="1" nodeType="withEffect">
                                  <p:stCondLst>
                                    <p:cond delay="28000"/>
                                  </p:stCondLst>
                                  <p:childTnLst>
                                    <p:set>
                                      <p:cBhvr>
                                        <p:cTn id="136" dur="1" fill="hold">
                                          <p:stCondLst>
                                            <p:cond delay="0"/>
                                          </p:stCondLst>
                                        </p:cTn>
                                        <p:tgtEl>
                                          <p:spTgt spid="141"/>
                                        </p:tgtEl>
                                        <p:attrNameLst>
                                          <p:attrName>style.visibility</p:attrName>
                                        </p:attrNameLst>
                                      </p:cBhvr>
                                      <p:to>
                                        <p:strVal val="hidden"/>
                                      </p:to>
                                    </p:set>
                                  </p:childTnLst>
                                  <p:subTnLst>
                                    <p:audio>
                                      <p:cMediaNode>
                                        <p:cTn display="0" masterRel="sameClick">
                                          <p:stCondLst>
                                            <p:cond evt="begin" delay="0">
                                              <p:tn val="135"/>
                                            </p:cond>
                                          </p:stCondLst>
                                          <p:endCondLst>
                                            <p:cond evt="onStopAudio" delay="0">
                                              <p:tgtEl>
                                                <p:sldTgt/>
                                              </p:tgtEl>
                                            </p:cond>
                                          </p:endCondLst>
                                        </p:cTn>
                                        <p:tgtEl>
                                          <p:sndTgt r:embed="rId3" name="laser.wav"/>
                                        </p:tgtEl>
                                      </p:cMediaNode>
                                    </p:audio>
                                  </p:subTnLst>
                                </p:cTn>
                              </p:par>
                              <p:par>
                                <p:cTn id="137" presetID="1" presetClass="entr" presetSubtype="0" fill="hold" grpId="0" nodeType="withEffect">
                                  <p:stCondLst>
                                    <p:cond delay="28000"/>
                                  </p:stCondLst>
                                  <p:childTnLst>
                                    <p:set>
                                      <p:cBhvr>
                                        <p:cTn id="138" dur="1" fill="hold">
                                          <p:stCondLst>
                                            <p:cond delay="0"/>
                                          </p:stCondLst>
                                        </p:cTn>
                                        <p:tgtEl>
                                          <p:spTgt spid="142"/>
                                        </p:tgtEl>
                                        <p:attrNameLst>
                                          <p:attrName>style.visibility</p:attrName>
                                        </p:attrNameLst>
                                      </p:cBhvr>
                                      <p:to>
                                        <p:strVal val="visible"/>
                                      </p:to>
                                    </p:set>
                                  </p:childTnLst>
                                  <p:subTnLst>
                                    <p:audio>
                                      <p:cMediaNode>
                                        <p:cTn display="0" masterRel="sameClick">
                                          <p:stCondLst>
                                            <p:cond evt="begin" delay="0">
                                              <p:tn val="137"/>
                                            </p:cond>
                                          </p:stCondLst>
                                          <p:endCondLst>
                                            <p:cond evt="onStopAudio" delay="0">
                                              <p:tgtEl>
                                                <p:sldTgt/>
                                              </p:tgtEl>
                                            </p:cond>
                                          </p:endCondLst>
                                        </p:cTn>
                                        <p:tgtEl>
                                          <p:sndTgt r:embed="rId2" name="click.wav"/>
                                        </p:tgtEl>
                                      </p:cMediaNode>
                                    </p:audio>
                                  </p:subTnLst>
                                </p:cTn>
                              </p:par>
                              <p:par>
                                <p:cTn id="139" presetID="1" presetClass="exit" presetSubtype="0" fill="hold" grpId="1" nodeType="withEffect">
                                  <p:stCondLst>
                                    <p:cond delay="29000"/>
                                  </p:stCondLst>
                                  <p:childTnLst>
                                    <p:set>
                                      <p:cBhvr>
                                        <p:cTn id="140" dur="1" fill="hold">
                                          <p:stCondLst>
                                            <p:cond delay="0"/>
                                          </p:stCondLst>
                                        </p:cTn>
                                        <p:tgtEl>
                                          <p:spTgt spid="142"/>
                                        </p:tgtEl>
                                        <p:attrNameLst>
                                          <p:attrName>style.visibility</p:attrName>
                                        </p:attrNameLst>
                                      </p:cBhvr>
                                      <p:to>
                                        <p:strVal val="hidden"/>
                                      </p:to>
                                    </p:set>
                                  </p:childTnLst>
                                  <p:subTnLst>
                                    <p:audio>
                                      <p:cMediaNode>
                                        <p:cTn display="0" masterRel="sameClick">
                                          <p:stCondLst>
                                            <p:cond evt="begin" delay="0">
                                              <p:tn val="139"/>
                                            </p:cond>
                                          </p:stCondLst>
                                          <p:endCondLst>
                                            <p:cond evt="onStopAudio" delay="0">
                                              <p:tgtEl>
                                                <p:sldTgt/>
                                              </p:tgtEl>
                                            </p:cond>
                                          </p:endCondLst>
                                        </p:cTn>
                                        <p:tgtEl>
                                          <p:sndTgt r:embed="rId3" name="laser.wav"/>
                                        </p:tgtEl>
                                      </p:cMediaNode>
                                    </p:audio>
                                  </p:subTnLst>
                                </p:cTn>
                              </p:par>
                              <p:par>
                                <p:cTn id="141" presetID="1" presetClass="entr" presetSubtype="0" fill="hold" grpId="0" nodeType="withEffect">
                                  <p:stCondLst>
                                    <p:cond delay="29000"/>
                                  </p:stCondLst>
                                  <p:childTnLst>
                                    <p:set>
                                      <p:cBhvr>
                                        <p:cTn id="142" dur="1" fill="hold">
                                          <p:stCondLst>
                                            <p:cond delay="0"/>
                                          </p:stCondLst>
                                        </p:cTn>
                                        <p:tgtEl>
                                          <p:spTgt spid="143"/>
                                        </p:tgtEl>
                                        <p:attrNameLst>
                                          <p:attrName>style.visibility</p:attrName>
                                        </p:attrNameLst>
                                      </p:cBhvr>
                                      <p:to>
                                        <p:strVal val="visible"/>
                                      </p:to>
                                    </p:set>
                                  </p:childTnLst>
                                  <p:subTnLst>
                                    <p:audio>
                                      <p:cMediaNode>
                                        <p:cTn display="0" masterRel="sameClick">
                                          <p:stCondLst>
                                            <p:cond evt="begin" delay="0">
                                              <p:tn val="141"/>
                                            </p:cond>
                                          </p:stCondLst>
                                          <p:endCondLst>
                                            <p:cond evt="onStopAudio" delay="0">
                                              <p:tgtEl>
                                                <p:sldTgt/>
                                              </p:tgtEl>
                                            </p:cond>
                                          </p:endCondLst>
                                        </p:cTn>
                                        <p:tgtEl>
                                          <p:sndTgt r:embed="rId2" name="click.wav"/>
                                        </p:tgtEl>
                                      </p:cMediaNode>
                                    </p:audio>
                                  </p:subTnLst>
                                </p:cTn>
                              </p:par>
                              <p:par>
                                <p:cTn id="143" presetID="1" presetClass="exit" presetSubtype="0" fill="hold" grpId="1" nodeType="withEffect">
                                  <p:stCondLst>
                                    <p:cond delay="30000"/>
                                  </p:stCondLst>
                                  <p:childTnLst>
                                    <p:set>
                                      <p:cBhvr>
                                        <p:cTn id="144" dur="1" fill="hold">
                                          <p:stCondLst>
                                            <p:cond delay="0"/>
                                          </p:stCondLst>
                                        </p:cTn>
                                        <p:tgtEl>
                                          <p:spTgt spid="143"/>
                                        </p:tgtEl>
                                        <p:attrNameLst>
                                          <p:attrName>style.visibility</p:attrName>
                                        </p:attrNameLst>
                                      </p:cBhvr>
                                      <p:to>
                                        <p:strVal val="hidden"/>
                                      </p:to>
                                    </p:set>
                                  </p:childTnLst>
                                  <p:subTnLst>
                                    <p:audio>
                                      <p:cMediaNode>
                                        <p:cTn display="0" masterRel="sameClick">
                                          <p:stCondLst>
                                            <p:cond evt="begin" delay="0">
                                              <p:tn val="143"/>
                                            </p:cond>
                                          </p:stCondLst>
                                          <p:endCondLst>
                                            <p:cond evt="onStopAudio" delay="0">
                                              <p:tgtEl>
                                                <p:sldTgt/>
                                              </p:tgtEl>
                                            </p:cond>
                                          </p:endCondLst>
                                        </p:cTn>
                                        <p:tgtEl>
                                          <p:sndTgt r:embed="rId3" name="laser.wav"/>
                                        </p:tgtEl>
                                      </p:cMediaNode>
                                    </p:audio>
                                  </p:subTnLst>
                                </p:cTn>
                              </p:par>
                              <p:par>
                                <p:cTn id="145" presetID="1" presetClass="entr" presetSubtype="0" fill="hold" grpId="0" nodeType="withEffect">
                                  <p:stCondLst>
                                    <p:cond delay="30000"/>
                                  </p:stCondLst>
                                  <p:childTnLst>
                                    <p:set>
                                      <p:cBhvr>
                                        <p:cTn id="146" dur="1" fill="hold">
                                          <p:stCondLst>
                                            <p:cond delay="0"/>
                                          </p:stCondLst>
                                        </p:cTn>
                                        <p:tgtEl>
                                          <p:spTgt spid="144"/>
                                        </p:tgtEl>
                                        <p:attrNameLst>
                                          <p:attrName>style.visibility</p:attrName>
                                        </p:attrNameLst>
                                      </p:cBhvr>
                                      <p:to>
                                        <p:strVal val="visible"/>
                                      </p:to>
                                    </p:set>
                                  </p:childTnLst>
                                  <p:subTnLst>
                                    <p:audio>
                                      <p:cMediaNode>
                                        <p:cTn display="0" masterRel="sameClick">
                                          <p:stCondLst>
                                            <p:cond evt="begin" delay="0">
                                              <p:tn val="145"/>
                                            </p:cond>
                                          </p:stCondLst>
                                          <p:endCondLst>
                                            <p:cond evt="onStopAudio" delay="0">
                                              <p:tgtEl>
                                                <p:sldTgt/>
                                              </p:tgtEl>
                                            </p:cond>
                                          </p:endCondLst>
                                        </p:cTn>
                                        <p:tgtEl>
                                          <p:sndTgt r:embed="rId4"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147" restart="whenNotActive" fill="hold" evtFilter="cancelBubble" nodeType="interactiveSeq">
                <p:stCondLst>
                  <p:cond evt="onClick" delay="0">
                    <p:tgtEl>
                      <p:spTgt spid="3"/>
                    </p:tgtEl>
                  </p:cond>
                </p:stCondLst>
                <p:endSync evt="end" delay="0">
                  <p:rtn val="all"/>
                </p:endSync>
                <p:childTnLst>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right)">
                                      <p:cBhvr>
                                        <p:cTn id="152" dur="250"/>
                                        <p:tgtEl>
                                          <p:spTgt spid="10"/>
                                        </p:tgtEl>
                                      </p:cBhvr>
                                    </p:animEffect>
                                  </p:childTnLst>
                                </p:cTn>
                              </p:par>
                            </p:childTnLst>
                          </p:cTn>
                        </p:par>
                      </p:childTnLst>
                    </p:cTn>
                  </p:par>
                </p:childTnLst>
              </p:cTn>
              <p:nextCondLst>
                <p:cond evt="onClick" delay="0">
                  <p:tgtEl>
                    <p:spTgt spid="3"/>
                  </p:tgtEl>
                </p:cond>
              </p:nextCondLst>
            </p:seq>
            <p:seq concurrent="1" nextAc="seek">
              <p:cTn id="153" restart="whenNotActive" fill="hold" evtFilter="cancelBubble" nodeType="interactiveSeq">
                <p:stCondLst>
                  <p:cond evt="onClick" delay="0">
                    <p:tgtEl>
                      <p:spTgt spid="7"/>
                    </p:tgtEl>
                  </p:cond>
                </p:stCondLst>
                <p:endSync evt="end" delay="0">
                  <p:rtn val="all"/>
                </p:endSync>
                <p:childTnLst>
                  <p:par>
                    <p:cTn id="154" fill="hold">
                      <p:stCondLst>
                        <p:cond delay="indefinite"/>
                      </p:stCondLst>
                      <p:childTnLst>
                        <p:par>
                          <p:cTn id="155" fill="hold">
                            <p:stCondLst>
                              <p:cond delay="0"/>
                            </p:stCondLst>
                            <p:childTnLst>
                              <p:par>
                                <p:cTn id="156" presetID="22" presetClass="entr" presetSubtype="2" fill="hold" nodeType="clickEffect">
                                  <p:stCondLst>
                                    <p:cond delay="0"/>
                                  </p:stCondLst>
                                  <p:childTnLst>
                                    <p:set>
                                      <p:cBhvr>
                                        <p:cTn id="157" dur="1" fill="hold">
                                          <p:stCondLst>
                                            <p:cond delay="0"/>
                                          </p:stCondLst>
                                        </p:cTn>
                                        <p:tgtEl>
                                          <p:spTgt spid="40"/>
                                        </p:tgtEl>
                                        <p:attrNameLst>
                                          <p:attrName>style.visibility</p:attrName>
                                        </p:attrNameLst>
                                      </p:cBhvr>
                                      <p:to>
                                        <p:strVal val="visible"/>
                                      </p:to>
                                    </p:set>
                                    <p:animEffect transition="in" filter="wipe(right)">
                                      <p:cBhvr>
                                        <p:cTn id="158" dur="250"/>
                                        <p:tgtEl>
                                          <p:spTgt spid="40"/>
                                        </p:tgtEl>
                                      </p:cBhvr>
                                    </p:animEffect>
                                  </p:childTnLst>
                                </p:cTn>
                              </p:par>
                            </p:childTnLst>
                          </p:cTn>
                        </p:par>
                      </p:childTnLst>
                    </p:cTn>
                  </p:par>
                </p:childTnLst>
              </p:cTn>
              <p:nextCondLst>
                <p:cond evt="onClick" delay="0">
                  <p:tgtEl>
                    <p:spTgt spid="7"/>
                  </p:tgtEl>
                </p:cond>
              </p:nextCondLst>
            </p:seq>
            <p:seq concurrent="1" nextAc="seek">
              <p:cTn id="159" restart="whenNotActive" fill="hold" evtFilter="cancelBubble" nodeType="interactiveSeq">
                <p:stCondLst>
                  <p:cond evt="onClick" delay="0">
                    <p:tgtEl>
                      <p:spTgt spid="4"/>
                    </p:tgtEl>
                  </p:cond>
                </p:stCondLst>
                <p:endSync evt="end" delay="0">
                  <p:rtn val="all"/>
                </p:endSync>
                <p:childTnLst>
                  <p:par>
                    <p:cTn id="160" fill="hold">
                      <p:stCondLst>
                        <p:cond delay="indefinite"/>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12"/>
                                        </p:tgtEl>
                                        <p:attrNameLst>
                                          <p:attrName>style.visibility</p:attrName>
                                        </p:attrNameLst>
                                      </p:cBhvr>
                                      <p:to>
                                        <p:strVal val="visible"/>
                                      </p:to>
                                    </p:set>
                                    <p:animEffect transition="in" filter="wipe(right)">
                                      <p:cBhvr>
                                        <p:cTn id="164" dur="250"/>
                                        <p:tgtEl>
                                          <p:spTgt spid="12"/>
                                        </p:tgtEl>
                                      </p:cBhvr>
                                    </p:animEffect>
                                  </p:childTnLst>
                                </p:cTn>
                              </p:par>
                            </p:childTnLst>
                          </p:cTn>
                        </p:par>
                      </p:childTnLst>
                    </p:cTn>
                  </p:par>
                </p:childTnLst>
              </p:cTn>
              <p:nextCondLst>
                <p:cond evt="onClick" delay="0">
                  <p:tgtEl>
                    <p:spTgt spid="4"/>
                  </p:tgtEl>
                </p:cond>
              </p:nextCondLst>
            </p:seq>
            <p:seq concurrent="1" nextAc="seek">
              <p:cTn id="165" restart="whenNotActive" fill="hold" evtFilter="cancelBubble" nodeType="interactiveSeq">
                <p:stCondLst>
                  <p:cond evt="onClick" delay="0">
                    <p:tgtEl>
                      <p:spTgt spid="8"/>
                    </p:tgtEl>
                  </p:cond>
                </p:stCondLst>
                <p:endSync evt="end" delay="0">
                  <p:rtn val="all"/>
                </p:endSync>
                <p:childTnLst>
                  <p:par>
                    <p:cTn id="166" fill="hold">
                      <p:stCondLst>
                        <p:cond delay="0"/>
                      </p:stCondLst>
                      <p:childTnLst>
                        <p:par>
                          <p:cTn id="167" fill="hold">
                            <p:stCondLst>
                              <p:cond delay="0"/>
                            </p:stCondLst>
                            <p:childTnLst>
                              <p:par>
                                <p:cTn id="168" presetID="22" presetClass="entr" presetSubtype="2" fill="hold" nodeType="clickEffect">
                                  <p:stCondLst>
                                    <p:cond delay="0"/>
                                  </p:stCondLst>
                                  <p:childTnLst>
                                    <p:set>
                                      <p:cBhvr>
                                        <p:cTn id="169" dur="1" fill="hold">
                                          <p:stCondLst>
                                            <p:cond delay="0"/>
                                          </p:stCondLst>
                                        </p:cTn>
                                        <p:tgtEl>
                                          <p:spTgt spid="36"/>
                                        </p:tgtEl>
                                        <p:attrNameLst>
                                          <p:attrName>style.visibility</p:attrName>
                                        </p:attrNameLst>
                                      </p:cBhvr>
                                      <p:to>
                                        <p:strVal val="visible"/>
                                      </p:to>
                                    </p:set>
                                    <p:animEffect transition="in" filter="wipe(right)">
                                      <p:cBhvr>
                                        <p:cTn id="170" dur="250"/>
                                        <p:tgtEl>
                                          <p:spTgt spid="36"/>
                                        </p:tgtEl>
                                      </p:cBhvr>
                                    </p:animEffect>
                                  </p:childTnLst>
                                </p:cTn>
                              </p:par>
                            </p:childTnLst>
                          </p:cTn>
                        </p:par>
                        <p:par>
                          <p:cTn id="171" fill="hold">
                            <p:stCondLst>
                              <p:cond delay="250"/>
                            </p:stCondLst>
                            <p:childTnLst>
                              <p:par>
                                <p:cTn id="172" presetID="22" presetClass="entr" presetSubtype="1" fill="hold" grpId="0" nodeType="afterEffect">
                                  <p:stCondLst>
                                    <p:cond delay="0"/>
                                  </p:stCondLst>
                                  <p:childTnLst>
                                    <p:set>
                                      <p:cBhvr>
                                        <p:cTn id="173" dur="1" fill="hold">
                                          <p:stCondLst>
                                            <p:cond delay="0"/>
                                          </p:stCondLst>
                                        </p:cTn>
                                        <p:tgtEl>
                                          <p:spTgt spid="21"/>
                                        </p:tgtEl>
                                        <p:attrNameLst>
                                          <p:attrName>style.visibility</p:attrName>
                                        </p:attrNameLst>
                                      </p:cBhvr>
                                      <p:to>
                                        <p:strVal val="visible"/>
                                      </p:to>
                                    </p:set>
                                    <p:animEffect transition="in" filter="wipe(up)">
                                      <p:cBhvr>
                                        <p:cTn id="174" dur="250"/>
                                        <p:tgtEl>
                                          <p:spTgt spid="21"/>
                                        </p:tgtEl>
                                      </p:cBhvr>
                                    </p:animEffect>
                                  </p:childTnLst>
                                  <p:subTnLst>
                                    <p:audio>
                                      <p:cMediaNode>
                                        <p:cTn display="0" masterRel="sameClick">
                                          <p:stCondLst>
                                            <p:cond evt="begin" delay="0">
                                              <p:tn val="172"/>
                                            </p:cond>
                                          </p:stCondLst>
                                          <p:endCondLst>
                                            <p:cond evt="onStopAudio" delay="0">
                                              <p:tgtEl>
                                                <p:sldTgt/>
                                              </p:tgtEl>
                                            </p:cond>
                                          </p:endCondLst>
                                        </p:cTn>
                                        <p:tgtEl>
                                          <p:sndTgt r:embed="rId5" name="chimes.wav"/>
                                        </p:tgtEl>
                                      </p:cMediaNode>
                                    </p:audio>
                                  </p:subTnLst>
                                </p:cTn>
                              </p:par>
                            </p:childTnLst>
                          </p:cTn>
                        </p:par>
                      </p:childTnLst>
                    </p:cTn>
                  </p:par>
                </p:childTnLst>
              </p:cTn>
              <p:nextCondLst>
                <p:cond evt="onClick" delay="0">
                  <p:tgtEl>
                    <p:spTgt spid="8"/>
                  </p:tgtEl>
                </p:cond>
              </p:nextCondLst>
            </p:seq>
          </p:childTnLst>
        </p:cTn>
      </p:par>
    </p:tnLst>
    <p:bldLst>
      <p:bldP spid="29" grpId="0" animBg="1"/>
      <p:bldP spid="21" grpId="0" animBg="1"/>
      <p:bldP spid="75" grpId="0"/>
      <p:bldP spid="76" grpId="0"/>
      <p:bldP spid="76" grpId="1"/>
      <p:bldP spid="77" grpId="0"/>
      <p:bldP spid="77" grpId="1"/>
      <p:bldP spid="78" grpId="0"/>
      <p:bldP spid="78" grpId="1"/>
      <p:bldP spid="79" grpId="0"/>
      <p:bldP spid="79" grpId="1"/>
      <p:bldP spid="119" grpId="0"/>
      <p:bldP spid="119"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29" grpId="0"/>
      <p:bldP spid="129" grpId="1"/>
      <p:bldP spid="130" grpId="0"/>
      <p:bldP spid="130" grpId="1"/>
      <p:bldP spid="131" grpId="0"/>
      <p:bldP spid="131" grpId="1"/>
      <p:bldP spid="132" grpId="0"/>
      <p:bldP spid="132" grpId="1"/>
      <p:bldP spid="133" grpId="0"/>
      <p:bldP spid="133" grpId="1"/>
      <p:bldP spid="134" grpId="0"/>
      <p:bldP spid="134" grpId="1"/>
      <p:bldP spid="135" grpId="0"/>
      <p:bldP spid="135" grpId="1"/>
      <p:bldP spid="136" grpId="0"/>
      <p:bldP spid="136" grpId="1"/>
      <p:bldP spid="137" grpId="0"/>
      <p:bldP spid="137" grpId="1"/>
      <p:bldP spid="138" grpId="0"/>
      <p:bldP spid="138" grpId="1"/>
      <p:bldP spid="139" grpId="0"/>
      <p:bldP spid="139" grpId="1"/>
      <p:bldP spid="140" grpId="0"/>
      <p:bldP spid="140" grpId="1"/>
      <p:bldP spid="141" grpId="0"/>
      <p:bldP spid="141" grpId="1"/>
      <p:bldP spid="142" grpId="0"/>
      <p:bldP spid="142" grpId="1"/>
      <p:bldP spid="143" grpId="0"/>
      <p:bldP spid="143" grpId="1"/>
      <p:bldP spid="144" grpId="0"/>
    </p:bldLst>
  </p:timing>
</p:sld>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izy-Color-Set">
  <a:themeElements>
    <a:clrScheme name="Quizy Color Set 1">
      <a:dk1>
        <a:sysClr val="windowText" lastClr="000000"/>
      </a:dk1>
      <a:lt1>
        <a:sysClr val="window" lastClr="FFFFFF"/>
      </a:lt1>
      <a:dk2>
        <a:srgbClr val="47C4E1"/>
      </a:dk2>
      <a:lt2>
        <a:srgbClr val="39444A"/>
      </a:lt2>
      <a:accent1>
        <a:srgbClr val="8F62AA"/>
      </a:accent1>
      <a:accent2>
        <a:srgbClr val="FDB81F"/>
      </a:accent2>
      <a:accent3>
        <a:srgbClr val="7F7F7F"/>
      </a:accent3>
      <a:accent4>
        <a:srgbClr val="ED4D68"/>
      </a:accent4>
      <a:accent5>
        <a:srgbClr val="618DCC"/>
      </a:accent5>
      <a:accent6>
        <a:srgbClr val="53BA4E"/>
      </a:accent6>
      <a:hlink>
        <a:srgbClr val="618DCC"/>
      </a:hlink>
      <a:folHlink>
        <a:srgbClr val="954F72"/>
      </a:folHlink>
    </a:clrScheme>
    <a:fontScheme name="ערכת נושא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ערכת נושא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Quizy-Color-Set" id="{858EC078-8508-4C9A-B211-4678283C08F0}" vid="{2AADEC2C-04BB-49AE-98B2-305FA3B40CB9}"/>
    </a:ext>
  </a:extLst>
</a:theme>
</file>

<file path=ppt/theme/theme2.xml><?xml version="1.0" encoding="utf-8"?>
<a:theme xmlns:a="http://schemas.openxmlformats.org/drawingml/2006/main" name="Basis">
  <a:themeElements>
    <a:clrScheme name="Basis">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D9D01AC2-EE7D-4E49-99EE-8E62E4E7E8A7}"/>
    </a:ext>
  </a:extLst>
</a:theme>
</file>

<file path=ppt/theme/theme3.xml><?xml version="1.0" encoding="utf-8"?>
<a:theme xmlns:a="http://schemas.openxmlformats.org/drawingml/2006/main" name="Circuit">
  <a:themeElements>
    <a:clrScheme name="Circuit">
      <a:dk1>
        <a:sysClr val="windowText" lastClr="000000"/>
      </a:dk1>
      <a:lt1>
        <a:sysClr val="window" lastClr="FFFFFF"/>
      </a:lt1>
      <a:dk2>
        <a:srgbClr val="8D1E14"/>
      </a:dk2>
      <a:lt2>
        <a:srgbClr val="FF744E"/>
      </a:lt2>
      <a:accent1>
        <a:srgbClr val="E9B758"/>
      </a:accent1>
      <a:accent2>
        <a:srgbClr val="FE8943"/>
      </a:accent2>
      <a:accent3>
        <a:srgbClr val="AEA27C"/>
      </a:accent3>
      <a:accent4>
        <a:srgbClr val="90B46E"/>
      </a:accent4>
      <a:accent5>
        <a:srgbClr val="71AEC1"/>
      </a:accent5>
      <a:accent6>
        <a:srgbClr val="C98DE7"/>
      </a:accent6>
      <a:hlink>
        <a:srgbClr val="FF7A22"/>
      </a:hlink>
      <a:folHlink>
        <a:srgbClr val="FDCD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2000"/>
                <a:satMod val="150000"/>
                <a:lumMod val="15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971C58-AB76-4A2A-B231-5F8CA03CF491}"/>
    </a:ext>
  </a:extLst>
</a:theme>
</file>

<file path=docProps/app.xml><?xml version="1.0" encoding="utf-8"?>
<Properties xmlns="http://schemas.openxmlformats.org/officeDocument/2006/extended-properties" xmlns:vt="http://schemas.openxmlformats.org/officeDocument/2006/docPropsVTypes">
  <Template>TM03457444[[fn=Basis]]</Template>
  <TotalTime>2155</TotalTime>
  <Words>1568</Words>
  <Application>Microsoft Office PowerPoint</Application>
  <PresentationFormat>Widescreen</PresentationFormat>
  <Paragraphs>849</Paragraphs>
  <Slides>39</Slides>
  <Notes>0</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39</vt:i4>
      </vt:variant>
    </vt:vector>
  </HeadingPairs>
  <TitlesOfParts>
    <vt:vector size="52" baseType="lpstr">
      <vt:lpstr>Arial</vt:lpstr>
      <vt:lpstr>Calibri</vt:lpstr>
      <vt:lpstr>Corbel</vt:lpstr>
      <vt:lpstr>Elephant-u</vt:lpstr>
      <vt:lpstr>Open Sans Extrabold</vt:lpstr>
      <vt:lpstr>Open Sans Light</vt:lpstr>
      <vt:lpstr>Tahoma</vt:lpstr>
      <vt:lpstr>Trebuchet MS</vt:lpstr>
      <vt:lpstr>Tw Cen MT</vt:lpstr>
      <vt:lpstr>Verdana</vt:lpstr>
      <vt:lpstr>Quizy-Color-Set</vt:lpstr>
      <vt:lpstr>Basis</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 N T LOC</dc:creator>
  <cp:lastModifiedBy>Administrator</cp:lastModifiedBy>
  <cp:revision>345</cp:revision>
  <dcterms:created xsi:type="dcterms:W3CDTF">2018-07-31T06:35:06Z</dcterms:created>
  <dcterms:modified xsi:type="dcterms:W3CDTF">2023-07-27T10:37:15Z</dcterms:modified>
</cp:coreProperties>
</file>

<file path=docProps/thumbnail.jpeg>
</file>